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5" r:id="rId4"/>
    <p:sldId id="267" r:id="rId5"/>
    <p:sldId id="268" r:id="rId6"/>
    <p:sldId id="269" r:id="rId7"/>
    <p:sldId id="270" r:id="rId8"/>
    <p:sldId id="275" r:id="rId9"/>
    <p:sldId id="276" r:id="rId10"/>
    <p:sldId id="282" r:id="rId11"/>
    <p:sldId id="260" r:id="rId12"/>
    <p:sldId id="283" r:id="rId13"/>
    <p:sldId id="286" r:id="rId14"/>
    <p:sldId id="285" r:id="rId15"/>
    <p:sldId id="266" r:id="rId16"/>
    <p:sldId id="274" r:id="rId17"/>
    <p:sldId id="278" r:id="rId18"/>
    <p:sldId id="271" r:id="rId19"/>
    <p:sldId id="287" r:id="rId20"/>
    <p:sldId id="288" r:id="rId21"/>
    <p:sldId id="289" r:id="rId22"/>
    <p:sldId id="277" r:id="rId23"/>
    <p:sldId id="290" r:id="rId24"/>
    <p:sldId id="291" r:id="rId25"/>
    <p:sldId id="295" r:id="rId26"/>
    <p:sldId id="296" r:id="rId27"/>
    <p:sldId id="272" r:id="rId28"/>
    <p:sldId id="297" r:id="rId29"/>
    <p:sldId id="298" r:id="rId30"/>
    <p:sldId id="299" r:id="rId31"/>
    <p:sldId id="300" r:id="rId32"/>
    <p:sldId id="301" r:id="rId33"/>
    <p:sldId id="284" r:id="rId34"/>
    <p:sldId id="273" r:id="rId35"/>
    <p:sldId id="302" r:id="rId36"/>
    <p:sldId id="303" r:id="rId37"/>
    <p:sldId id="304" r:id="rId38"/>
    <p:sldId id="305" r:id="rId39"/>
    <p:sldId id="307" r:id="rId40"/>
    <p:sldId id="306" r:id="rId41"/>
    <p:sldId id="308" r:id="rId42"/>
  </p:sldIdLst>
  <p:sldSz cx="12192000" cy="6858000"/>
  <p:notesSz cx="6858000" cy="9144000"/>
  <p:embeddedFontLst>
    <p:embeddedFont>
      <p:font typeface="Lora" pitchFamily="2" charset="0"/>
      <p:regular r:id="rId44"/>
      <p:bold r:id="rId45"/>
      <p:italic r:id="rId46"/>
      <p:boldItalic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Semibold" panose="020B0702040204020203" pitchFamily="34" charset="0"/>
      <p:bold r:id="rId56"/>
      <p:bold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kQ1aigaNkTTG8mQDoGJIWmzpp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27DF8-DA04-4B8C-BDFD-CC325A7FFF30}" v="422" dt="2025-04-07T09:09:52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тамо Петков" userId="107eab982762ef37" providerId="LiveId" clId="{62D27DF8-DA04-4B8C-BDFD-CC325A7FFF30}"/>
    <pc:docChg chg="undo redo custSel addSld delSld modSld sldOrd">
      <pc:chgData name="Стамо Петков" userId="107eab982762ef37" providerId="LiveId" clId="{62D27DF8-DA04-4B8C-BDFD-CC325A7FFF30}" dt="2025-04-08T20:10:47.503" v="11830" actId="20577"/>
      <pc:docMkLst>
        <pc:docMk/>
      </pc:docMkLst>
      <pc:sldChg chg="addSp delSp modSp mod">
        <pc:chgData name="Стамо Петков" userId="107eab982762ef37" providerId="LiveId" clId="{62D27DF8-DA04-4B8C-BDFD-CC325A7FFF30}" dt="2025-01-31T19:35:19.599" v="26" actId="478"/>
        <pc:sldMkLst>
          <pc:docMk/>
          <pc:sldMk cId="0" sldId="256"/>
        </pc:sldMkLst>
        <pc:picChg chg="add del">
          <ac:chgData name="Стамо Петков" userId="107eab982762ef37" providerId="LiveId" clId="{62D27DF8-DA04-4B8C-BDFD-CC325A7FFF30}" dt="2025-01-31T19:35:19.599" v="26" actId="478"/>
          <ac:picMkLst>
            <pc:docMk/>
            <pc:sldMk cId="0" sldId="256"/>
            <ac:picMk id="7" creationId="{B3DCA282-E63C-2EAA-4DF8-670386DF04E5}"/>
          </ac:picMkLst>
        </pc:picChg>
      </pc:sldChg>
      <pc:sldChg chg="del">
        <pc:chgData name="Стамо Петков" userId="107eab982762ef37" providerId="LiveId" clId="{62D27DF8-DA04-4B8C-BDFD-CC325A7FFF30}" dt="2025-02-01T21:46:29.763" v="833" actId="47"/>
        <pc:sldMkLst>
          <pc:docMk/>
          <pc:sldMk cId="0" sldId="257"/>
        </pc:sldMkLst>
      </pc:sldChg>
      <pc:sldChg chg="addSp delSp modSp del mod ord">
        <pc:chgData name="Стамо Петков" userId="107eab982762ef37" providerId="LiveId" clId="{62D27DF8-DA04-4B8C-BDFD-CC325A7FFF30}" dt="2025-02-01T21:46:29.763" v="833" actId="47"/>
        <pc:sldMkLst>
          <pc:docMk/>
          <pc:sldMk cId="0" sldId="258"/>
        </pc:sldMkLst>
      </pc:sldChg>
      <pc:sldChg chg="del ord">
        <pc:chgData name="Стамо Петков" userId="107eab982762ef37" providerId="LiveId" clId="{62D27DF8-DA04-4B8C-BDFD-CC325A7FFF30}" dt="2025-01-31T19:36:41.397" v="38" actId="2696"/>
        <pc:sldMkLst>
          <pc:docMk/>
          <pc:sldMk cId="0" sldId="259"/>
        </pc:sldMkLst>
      </pc:sldChg>
      <pc:sldChg chg="addSp delSp modSp mod ord">
        <pc:chgData name="Стамо Петков" userId="107eab982762ef37" providerId="LiveId" clId="{62D27DF8-DA04-4B8C-BDFD-CC325A7FFF30}" dt="2025-02-09T10:15:00.690" v="2466" actId="20577"/>
        <pc:sldMkLst>
          <pc:docMk/>
          <pc:sldMk cId="0" sldId="260"/>
        </pc:sldMkLst>
        <pc:spChg chg="add mod">
          <ac:chgData name="Стамо Петков" userId="107eab982762ef37" providerId="LiveId" clId="{62D27DF8-DA04-4B8C-BDFD-CC325A7FFF30}" dt="2025-02-09T10:15:00.690" v="2466" actId="20577"/>
          <ac:spMkLst>
            <pc:docMk/>
            <pc:sldMk cId="0" sldId="260"/>
            <ac:spMk id="4" creationId="{30070626-3627-F959-6A13-6CD910EB5FE3}"/>
          </ac:spMkLst>
        </pc:spChg>
        <pc:picChg chg="add mod">
          <ac:chgData name="Стамо Петков" userId="107eab982762ef37" providerId="LiveId" clId="{62D27DF8-DA04-4B8C-BDFD-CC325A7FFF30}" dt="2025-02-09T10:13:43.929" v="2424" actId="14100"/>
          <ac:picMkLst>
            <pc:docMk/>
            <pc:sldMk cId="0" sldId="260"/>
            <ac:picMk id="3" creationId="{A2CD82F5-A218-3321-0A0D-DBEF7A6DB640}"/>
          </ac:picMkLst>
        </pc:picChg>
      </pc:sldChg>
      <pc:sldChg chg="addSp delSp modSp mod ord">
        <pc:chgData name="Стамо Петков" userId="107eab982762ef37" providerId="LiveId" clId="{62D27DF8-DA04-4B8C-BDFD-CC325A7FFF30}" dt="2025-02-01T20:57:45.527" v="598" actId="1036"/>
        <pc:sldMkLst>
          <pc:docMk/>
          <pc:sldMk cId="0" sldId="261"/>
        </pc:sldMkLst>
        <pc:spChg chg="add mod">
          <ac:chgData name="Стамо Петков" userId="107eab982762ef37" providerId="LiveId" clId="{62D27DF8-DA04-4B8C-BDFD-CC325A7FFF30}" dt="2025-02-01T20:57:20.345" v="525" actId="1076"/>
          <ac:spMkLst>
            <pc:docMk/>
            <pc:sldMk cId="0" sldId="261"/>
            <ac:spMk id="2" creationId="{8E8E3441-5E9C-81AC-D2CC-BBEBF45342E2}"/>
          </ac:spMkLst>
        </pc:spChg>
        <pc:spChg chg="mod">
          <ac:chgData name="Стамо Петков" userId="107eab982762ef37" providerId="LiveId" clId="{62D27DF8-DA04-4B8C-BDFD-CC325A7FFF30}" dt="2025-02-01T20:57:20.345" v="525" actId="1076"/>
          <ac:spMkLst>
            <pc:docMk/>
            <pc:sldMk cId="0" sldId="261"/>
            <ac:spMk id="78" creationId="{00000000-0000-0000-0000-000000000000}"/>
          </ac:spMkLst>
        </pc:spChg>
        <pc:spChg chg="mod">
          <ac:chgData name="Стамо Петков" userId="107eab982762ef37" providerId="LiveId" clId="{62D27DF8-DA04-4B8C-BDFD-CC325A7FFF30}" dt="2025-02-01T20:57:20.345" v="525" actId="1076"/>
          <ac:spMkLst>
            <pc:docMk/>
            <pc:sldMk cId="0" sldId="261"/>
            <ac:spMk id="79" creationId="{00000000-0000-0000-0000-000000000000}"/>
          </ac:spMkLst>
        </pc:spChg>
        <pc:picChg chg="add mod">
          <ac:chgData name="Стамо Петков" userId="107eab982762ef37" providerId="LiveId" clId="{62D27DF8-DA04-4B8C-BDFD-CC325A7FFF30}" dt="2025-01-31T19:33:53.271" v="7" actId="27614"/>
          <ac:picMkLst>
            <pc:docMk/>
            <pc:sldMk cId="0" sldId="261"/>
            <ac:picMk id="3" creationId="{9FBCFA9C-0370-8CE5-29B7-AFDE3965B031}"/>
          </ac:picMkLst>
        </pc:picChg>
        <pc:picChg chg="add mod modCrop">
          <ac:chgData name="Стамо Петков" userId="107eab982762ef37" providerId="LiveId" clId="{62D27DF8-DA04-4B8C-BDFD-CC325A7FFF30}" dt="2025-02-01T20:57:45.527" v="598" actId="1036"/>
          <ac:picMkLst>
            <pc:docMk/>
            <pc:sldMk cId="0" sldId="261"/>
            <ac:picMk id="6" creationId="{051CDBBB-E529-BDD5-224B-ED68D5116333}"/>
          </ac:picMkLst>
        </pc:picChg>
        <pc:picChg chg="add mod">
          <ac:chgData name="Стамо Петков" userId="107eab982762ef37" providerId="LiveId" clId="{62D27DF8-DA04-4B8C-BDFD-CC325A7FFF30}" dt="2025-02-01T20:57:45.527" v="598" actId="1036"/>
          <ac:picMkLst>
            <pc:docMk/>
            <pc:sldMk cId="0" sldId="261"/>
            <ac:picMk id="8" creationId="{7EFC72FA-91AB-93BE-F665-9296171C8E27}"/>
          </ac:picMkLst>
        </pc:picChg>
        <pc:picChg chg="add mod modCrop">
          <ac:chgData name="Стамо Петков" userId="107eab982762ef37" providerId="LiveId" clId="{62D27DF8-DA04-4B8C-BDFD-CC325A7FFF30}" dt="2025-02-01T20:57:45.527" v="598" actId="1036"/>
          <ac:picMkLst>
            <pc:docMk/>
            <pc:sldMk cId="0" sldId="261"/>
            <ac:picMk id="10" creationId="{8700961E-7323-1214-033F-483D3D832C22}"/>
          </ac:picMkLst>
        </pc:picChg>
      </pc:sldChg>
      <pc:sldChg chg="del">
        <pc:chgData name="Стамо Петков" userId="107eab982762ef37" providerId="LiveId" clId="{62D27DF8-DA04-4B8C-BDFD-CC325A7FFF30}" dt="2025-02-01T21:46:29.763" v="833" actId="47"/>
        <pc:sldMkLst>
          <pc:docMk/>
          <pc:sldMk cId="0" sldId="262"/>
        </pc:sldMkLst>
      </pc:sldChg>
      <pc:sldChg chg="del">
        <pc:chgData name="Стамо Петков" userId="107eab982762ef37" providerId="LiveId" clId="{62D27DF8-DA04-4B8C-BDFD-CC325A7FFF30}" dt="2025-02-01T21:46:29.763" v="833" actId="47"/>
        <pc:sldMkLst>
          <pc:docMk/>
          <pc:sldMk cId="0" sldId="263"/>
        </pc:sldMkLst>
      </pc:sldChg>
      <pc:sldChg chg="addSp delSp modSp add del mod">
        <pc:chgData name="Стамо Петков" userId="107eab982762ef37" providerId="LiveId" clId="{62D27DF8-DA04-4B8C-BDFD-CC325A7FFF30}" dt="2025-02-01T21:46:29.763" v="833" actId="47"/>
        <pc:sldMkLst>
          <pc:docMk/>
          <pc:sldMk cId="637907258" sldId="264"/>
        </pc:sldMkLst>
      </pc:sldChg>
      <pc:sldChg chg="addSp modSp add mod ord">
        <pc:chgData name="Стамо Петков" userId="107eab982762ef37" providerId="LiveId" clId="{62D27DF8-DA04-4B8C-BDFD-CC325A7FFF30}" dt="2025-02-01T22:16:25.147" v="963" actId="3062"/>
        <pc:sldMkLst>
          <pc:docMk/>
          <pc:sldMk cId="2961742467" sldId="265"/>
        </pc:sldMkLst>
        <pc:spChg chg="add mod">
          <ac:chgData name="Стамо Петков" userId="107eab982762ef37" providerId="LiveId" clId="{62D27DF8-DA04-4B8C-BDFD-CC325A7FFF30}" dt="2025-02-01T22:14:26.126" v="938" actId="1076"/>
          <ac:spMkLst>
            <pc:docMk/>
            <pc:sldMk cId="2961742467" sldId="265"/>
            <ac:spMk id="2" creationId="{F425C699-2456-4F18-1F10-AE57B1F9B45E}"/>
          </ac:spMkLst>
        </pc:spChg>
        <pc:spChg chg="add mod">
          <ac:chgData name="Стамо Петков" userId="107eab982762ef37" providerId="LiveId" clId="{62D27DF8-DA04-4B8C-BDFD-CC325A7FFF30}" dt="2025-02-01T22:16:25.147" v="963" actId="3062"/>
          <ac:spMkLst>
            <pc:docMk/>
            <pc:sldMk cId="2961742467" sldId="265"/>
            <ac:spMk id="3" creationId="{745123AF-E8DB-012D-33D6-86F21FDC3572}"/>
          </ac:spMkLst>
        </pc:spChg>
        <pc:spChg chg="mod">
          <ac:chgData name="Стамо Петков" userId="107eab982762ef37" providerId="LiveId" clId="{62D27DF8-DA04-4B8C-BDFD-CC325A7FFF30}" dt="2025-02-01T20:22:42.555" v="293" actId="403"/>
          <ac:spMkLst>
            <pc:docMk/>
            <pc:sldMk cId="2961742467" sldId="265"/>
            <ac:spMk id="71" creationId="{3794FA65-F577-5E27-051A-5089AAE0CA17}"/>
          </ac:spMkLst>
        </pc:spChg>
        <pc:spChg chg="mod ord">
          <ac:chgData name="Стамо Петков" userId="107eab982762ef37" providerId="LiveId" clId="{62D27DF8-DA04-4B8C-BDFD-CC325A7FFF30}" dt="2025-02-01T22:13:14.487" v="926" actId="20577"/>
          <ac:spMkLst>
            <pc:docMk/>
            <pc:sldMk cId="2961742467" sldId="265"/>
            <ac:spMk id="72" creationId="{E87E21F3-A9FF-9631-B0FA-D628E6DF16D7}"/>
          </ac:spMkLst>
        </pc:spChg>
      </pc:sldChg>
      <pc:sldChg chg="addSp modSp new mod">
        <pc:chgData name="Стамо Петков" userId="107eab982762ef37" providerId="LiveId" clId="{62D27DF8-DA04-4B8C-BDFD-CC325A7FFF30}" dt="2025-02-09T20:28:19.042" v="3609" actId="108"/>
        <pc:sldMkLst>
          <pc:docMk/>
          <pc:sldMk cId="4002344357" sldId="266"/>
        </pc:sldMkLst>
        <pc:spChg chg="mod">
          <ac:chgData name="Стамо Петков" userId="107eab982762ef37" providerId="LiveId" clId="{62D27DF8-DA04-4B8C-BDFD-CC325A7FFF30}" dt="2025-02-09T20:23:54.580" v="3562" actId="1035"/>
          <ac:spMkLst>
            <pc:docMk/>
            <pc:sldMk cId="4002344357" sldId="266"/>
            <ac:spMk id="2" creationId="{7BB903E0-2F6B-DAD8-AA54-504C3E02BDF7}"/>
          </ac:spMkLst>
        </pc:spChg>
        <pc:spChg chg="add mod">
          <ac:chgData name="Стамо Петков" userId="107eab982762ef37" providerId="LiveId" clId="{62D27DF8-DA04-4B8C-BDFD-CC325A7FFF30}" dt="2025-02-09T20:24:42.522" v="3601" actId="1035"/>
          <ac:spMkLst>
            <pc:docMk/>
            <pc:sldMk cId="4002344357" sldId="266"/>
            <ac:spMk id="3" creationId="{B1A73D56-BEFA-6921-3942-D64BA6AE82D3}"/>
          </ac:spMkLst>
        </pc:spChg>
        <pc:spChg chg="add mod">
          <ac:chgData name="Стамо Петков" userId="107eab982762ef37" providerId="LiveId" clId="{62D27DF8-DA04-4B8C-BDFD-CC325A7FFF30}" dt="2025-02-09T20:28:19.042" v="3609" actId="108"/>
          <ac:spMkLst>
            <pc:docMk/>
            <pc:sldMk cId="4002344357" sldId="266"/>
            <ac:spMk id="4" creationId="{7AC828C4-53BB-D490-6BE4-5F8EC929F295}"/>
          </ac:spMkLst>
        </pc:spChg>
        <pc:spChg chg="add mod">
          <ac:chgData name="Стамо Петков" userId="107eab982762ef37" providerId="LiveId" clId="{62D27DF8-DA04-4B8C-BDFD-CC325A7FFF30}" dt="2025-02-09T20:25:43.322" v="3607" actId="108"/>
          <ac:spMkLst>
            <pc:docMk/>
            <pc:sldMk cId="4002344357" sldId="266"/>
            <ac:spMk id="7" creationId="{295D3F63-2417-0846-66A2-D5686DAFCEB3}"/>
          </ac:spMkLst>
        </pc:spChg>
        <pc:picChg chg="add mod">
          <ac:chgData name="Стамо Петков" userId="107eab982762ef37" providerId="LiveId" clId="{62D27DF8-DA04-4B8C-BDFD-CC325A7FFF30}" dt="2025-02-09T20:25:08.544" v="3604" actId="14100"/>
          <ac:picMkLst>
            <pc:docMk/>
            <pc:sldMk cId="4002344357" sldId="266"/>
            <ac:picMk id="6" creationId="{59883C0C-63BA-8777-7611-B8521DCC6653}"/>
          </ac:picMkLst>
        </pc:picChg>
        <pc:picChg chg="add mod">
          <ac:chgData name="Стамо Петков" userId="107eab982762ef37" providerId="LiveId" clId="{62D27DF8-DA04-4B8C-BDFD-CC325A7FFF30}" dt="2025-02-09T20:24:29.584" v="3574" actId="1076"/>
          <ac:picMkLst>
            <pc:docMk/>
            <pc:sldMk cId="4002344357" sldId="266"/>
            <ac:picMk id="1026" creationId="{05719267-F98D-9E7B-AD81-106BB0A8C124}"/>
          </ac:picMkLst>
        </pc:picChg>
      </pc:sldChg>
      <pc:sldChg chg="modSp new mod">
        <pc:chgData name="Стамо Петков" userId="107eab982762ef37" providerId="LiveId" clId="{62D27DF8-DA04-4B8C-BDFD-CC325A7FFF30}" dt="2025-02-01T20:30:24.629" v="307" actId="20577"/>
        <pc:sldMkLst>
          <pc:docMk/>
          <pc:sldMk cId="2545824526" sldId="267"/>
        </pc:sldMkLst>
        <pc:spChg chg="mod">
          <ac:chgData name="Стамо Петков" userId="107eab982762ef37" providerId="LiveId" clId="{62D27DF8-DA04-4B8C-BDFD-CC325A7FFF30}" dt="2025-02-01T20:30:24.629" v="307" actId="20577"/>
          <ac:spMkLst>
            <pc:docMk/>
            <pc:sldMk cId="2545824526" sldId="267"/>
            <ac:spMk id="2" creationId="{06F05B2A-0F67-A353-0ECE-E58F12384F6A}"/>
          </ac:spMkLst>
        </pc:spChg>
      </pc:sldChg>
      <pc:sldChg chg="addSp modSp add mod ord modAnim">
        <pc:chgData name="Стамо Петков" userId="107eab982762ef37" providerId="LiveId" clId="{62D27DF8-DA04-4B8C-BDFD-CC325A7FFF30}" dt="2025-02-01T21:28:42.559" v="783"/>
        <pc:sldMkLst>
          <pc:docMk/>
          <pc:sldMk cId="2740571239" sldId="268"/>
        </pc:sldMkLst>
        <pc:spChg chg="mod">
          <ac:chgData name="Стамо Петков" userId="107eab982762ef37" providerId="LiveId" clId="{62D27DF8-DA04-4B8C-BDFD-CC325A7FFF30}" dt="2025-02-01T21:04:07.257" v="610" actId="20577"/>
          <ac:spMkLst>
            <pc:docMk/>
            <pc:sldMk cId="2740571239" sldId="268"/>
            <ac:spMk id="71" creationId="{22A5437A-41B6-96FC-1688-96A0508B6778}"/>
          </ac:spMkLst>
        </pc:spChg>
        <pc:spChg chg="mod">
          <ac:chgData name="Стамо Петков" userId="107eab982762ef37" providerId="LiveId" clId="{62D27DF8-DA04-4B8C-BDFD-CC325A7FFF30}" dt="2025-02-01T21:04:35.190" v="625" actId="6549"/>
          <ac:spMkLst>
            <pc:docMk/>
            <pc:sldMk cId="2740571239" sldId="268"/>
            <ac:spMk id="72" creationId="{61FA9F31-43CC-7733-841A-74BE885AA0A3}"/>
          </ac:spMkLst>
        </pc:spChg>
        <pc:picChg chg="add mod">
          <ac:chgData name="Стамо Петков" userId="107eab982762ef37" providerId="LiveId" clId="{62D27DF8-DA04-4B8C-BDFD-CC325A7FFF30}" dt="2025-02-01T21:07:17.295" v="628" actId="1440"/>
          <ac:picMkLst>
            <pc:docMk/>
            <pc:sldMk cId="2740571239" sldId="268"/>
            <ac:picMk id="3" creationId="{10B32B98-75F4-1EE5-B7C0-2578A2980594}"/>
          </ac:picMkLst>
        </pc:picChg>
      </pc:sldChg>
      <pc:sldChg chg="addSp delSp modSp add mod modAnim">
        <pc:chgData name="Стамо Петков" userId="107eab982762ef37" providerId="LiveId" clId="{62D27DF8-DA04-4B8C-BDFD-CC325A7FFF30}" dt="2025-03-29T10:21:35.534" v="10235" actId="20577"/>
        <pc:sldMkLst>
          <pc:docMk/>
          <pc:sldMk cId="3123254781" sldId="269"/>
        </pc:sldMkLst>
        <pc:spChg chg="add mod ord">
          <ac:chgData name="Стамо Петков" userId="107eab982762ef37" providerId="LiveId" clId="{62D27DF8-DA04-4B8C-BDFD-CC325A7FFF30}" dt="2025-02-01T21:45:02.760" v="831" actId="1035"/>
          <ac:spMkLst>
            <pc:docMk/>
            <pc:sldMk cId="3123254781" sldId="269"/>
            <ac:spMk id="5" creationId="{8539E385-60A2-C8CA-60C8-E09522179B45}"/>
          </ac:spMkLst>
        </pc:spChg>
        <pc:spChg chg="mod">
          <ac:chgData name="Стамо Петков" userId="107eab982762ef37" providerId="LiveId" clId="{62D27DF8-DA04-4B8C-BDFD-CC325A7FFF30}" dt="2025-03-29T10:21:35.534" v="10235" actId="20577"/>
          <ac:spMkLst>
            <pc:docMk/>
            <pc:sldMk cId="3123254781" sldId="269"/>
            <ac:spMk id="72" creationId="{A46114D0-5E98-D773-12D8-7740D1CE018E}"/>
          </ac:spMkLst>
        </pc:spChg>
        <pc:grpChg chg="add mod">
          <ac:chgData name="Стамо Петков" userId="107eab982762ef37" providerId="LiveId" clId="{62D27DF8-DA04-4B8C-BDFD-CC325A7FFF30}" dt="2025-02-01T21:45:02.760" v="831" actId="1035"/>
          <ac:grpSpMkLst>
            <pc:docMk/>
            <pc:sldMk cId="3123254781" sldId="269"/>
            <ac:grpSpMk id="6" creationId="{775962AF-B2EF-27B0-5F68-0E0AF3617445}"/>
          </ac:grpSpMkLst>
        </pc:grpChg>
        <pc:picChg chg="add mod">
          <ac:chgData name="Стамо Петков" userId="107eab982762ef37" providerId="LiveId" clId="{62D27DF8-DA04-4B8C-BDFD-CC325A7FFF30}" dt="2025-02-01T21:21:25.164" v="770" actId="14100"/>
          <ac:picMkLst>
            <pc:docMk/>
            <pc:sldMk cId="3123254781" sldId="269"/>
            <ac:picMk id="4" creationId="{9E47D84F-7017-38ED-3BE3-CA7ECD247827}"/>
          </ac:picMkLst>
        </pc:picChg>
        <pc:picChg chg="add mod">
          <ac:chgData name="Стамо Петков" userId="107eab982762ef37" providerId="LiveId" clId="{62D27DF8-DA04-4B8C-BDFD-CC325A7FFF30}" dt="2025-02-01T21:45:02.760" v="831" actId="1035"/>
          <ac:picMkLst>
            <pc:docMk/>
            <pc:sldMk cId="3123254781" sldId="269"/>
            <ac:picMk id="2050" creationId="{DD02FD9E-83F4-F226-C786-C17033AFDD6C}"/>
          </ac:picMkLst>
        </pc:picChg>
      </pc:sldChg>
      <pc:sldChg chg="addSp delSp modSp add mod ord">
        <pc:chgData name="Стамо Петков" userId="107eab982762ef37" providerId="LiveId" clId="{62D27DF8-DA04-4B8C-BDFD-CC325A7FFF30}" dt="2025-02-01T21:37:14.699" v="806" actId="14100"/>
        <pc:sldMkLst>
          <pc:docMk/>
          <pc:sldMk cId="109655519" sldId="270"/>
        </pc:sldMkLst>
        <pc:spChg chg="mod">
          <ac:chgData name="Стамо Петков" userId="107eab982762ef37" providerId="LiveId" clId="{62D27DF8-DA04-4B8C-BDFD-CC325A7FFF30}" dt="2025-02-01T21:37:14.699" v="806" actId="14100"/>
          <ac:spMkLst>
            <pc:docMk/>
            <pc:sldMk cId="109655519" sldId="270"/>
            <ac:spMk id="2" creationId="{CB9DE84B-EBEB-CD39-B203-2FB97729012B}"/>
          </ac:spMkLst>
        </pc:spChg>
      </pc:sldChg>
      <pc:sldChg chg="modSp add mod ord">
        <pc:chgData name="Стамо Петков" userId="107eab982762ef37" providerId="LiveId" clId="{62D27DF8-DA04-4B8C-BDFD-CC325A7FFF30}" dt="2025-02-01T22:09:05.653" v="921" actId="122"/>
        <pc:sldMkLst>
          <pc:docMk/>
          <pc:sldMk cId="2611560746" sldId="271"/>
        </pc:sldMkLst>
        <pc:spChg chg="mod">
          <ac:chgData name="Стамо Петков" userId="107eab982762ef37" providerId="LiveId" clId="{62D27DF8-DA04-4B8C-BDFD-CC325A7FFF30}" dt="2025-02-01T22:09:05.653" v="921" actId="122"/>
          <ac:spMkLst>
            <pc:docMk/>
            <pc:sldMk cId="2611560746" sldId="271"/>
            <ac:spMk id="2" creationId="{251772D8-6C65-2405-5C05-C1D45CCC2A9A}"/>
          </ac:spMkLst>
        </pc:spChg>
      </pc:sldChg>
      <pc:sldChg chg="modSp add mod">
        <pc:chgData name="Стамо Петков" userId="107eab982762ef37" providerId="LiveId" clId="{62D27DF8-DA04-4B8C-BDFD-CC325A7FFF30}" dt="2025-02-01T21:38:52.543" v="817" actId="122"/>
        <pc:sldMkLst>
          <pc:docMk/>
          <pc:sldMk cId="200944166" sldId="272"/>
        </pc:sldMkLst>
        <pc:spChg chg="mod">
          <ac:chgData name="Стамо Петков" userId="107eab982762ef37" providerId="LiveId" clId="{62D27DF8-DA04-4B8C-BDFD-CC325A7FFF30}" dt="2025-02-01T21:38:52.543" v="817" actId="122"/>
          <ac:spMkLst>
            <pc:docMk/>
            <pc:sldMk cId="200944166" sldId="272"/>
            <ac:spMk id="2" creationId="{1B409FFE-4C17-A085-6EED-27A6CFA4BE6D}"/>
          </ac:spMkLst>
        </pc:spChg>
      </pc:sldChg>
      <pc:sldChg chg="addSp modSp add mod">
        <pc:chgData name="Стамо Петков" userId="107eab982762ef37" providerId="LiveId" clId="{62D27DF8-DA04-4B8C-BDFD-CC325A7FFF30}" dt="2025-03-29T10:23:48.792" v="10239" actId="1076"/>
        <pc:sldMkLst>
          <pc:docMk/>
          <pc:sldMk cId="3204426154" sldId="273"/>
        </pc:sldMkLst>
        <pc:spChg chg="mod">
          <ac:chgData name="Стамо Петков" userId="107eab982762ef37" providerId="LiveId" clId="{62D27DF8-DA04-4B8C-BDFD-CC325A7FFF30}" dt="2025-02-01T21:39:14.926" v="819"/>
          <ac:spMkLst>
            <pc:docMk/>
            <pc:sldMk cId="3204426154" sldId="273"/>
            <ac:spMk id="2" creationId="{C8E3FE3D-C5D4-FA91-8748-DD0CA77D21DB}"/>
          </ac:spMkLst>
        </pc:spChg>
      </pc:sldChg>
      <pc:sldChg chg="modSp add mod ord">
        <pc:chgData name="Стамо Петков" userId="107eab982762ef37" providerId="LiveId" clId="{62D27DF8-DA04-4B8C-BDFD-CC325A7FFF30}" dt="2025-02-02T19:58:18.070" v="1628"/>
        <pc:sldMkLst>
          <pc:docMk/>
          <pc:sldMk cId="3418598655" sldId="274"/>
        </pc:sldMkLst>
        <pc:spChg chg="mod">
          <ac:chgData name="Стамо Петков" userId="107eab982762ef37" providerId="LiveId" clId="{62D27DF8-DA04-4B8C-BDFD-CC325A7FFF30}" dt="2025-02-01T21:39:35.603" v="821"/>
          <ac:spMkLst>
            <pc:docMk/>
            <pc:sldMk cId="3418598655" sldId="274"/>
            <ac:spMk id="2" creationId="{179D2AB0-FD73-BEAC-8FE3-AAF1A47EE519}"/>
          </ac:spMkLst>
        </pc:spChg>
      </pc:sldChg>
      <pc:sldChg chg="addSp modSp add mod">
        <pc:chgData name="Стамо Петков" userId="107eab982762ef37" providerId="LiveId" clId="{62D27DF8-DA04-4B8C-BDFD-CC325A7FFF30}" dt="2025-02-09T12:41:40.696" v="2517" actId="1076"/>
        <pc:sldMkLst>
          <pc:docMk/>
          <pc:sldMk cId="4136520607" sldId="275"/>
        </pc:sldMkLst>
        <pc:spChg chg="add mod">
          <ac:chgData name="Стамо Петков" userId="107eab982762ef37" providerId="LiveId" clId="{62D27DF8-DA04-4B8C-BDFD-CC325A7FFF30}" dt="2025-02-09T12:41:40.696" v="2517" actId="1076"/>
          <ac:spMkLst>
            <pc:docMk/>
            <pc:sldMk cId="4136520607" sldId="275"/>
            <ac:spMk id="2" creationId="{836A6F88-E368-685F-6E7D-1F0802184196}"/>
          </ac:spMkLst>
        </pc:spChg>
        <pc:picChg chg="mod">
          <ac:chgData name="Стамо Петков" userId="107eab982762ef37" providerId="LiveId" clId="{62D27DF8-DA04-4B8C-BDFD-CC325A7FFF30}" dt="2025-02-09T10:17:14.916" v="2472" actId="14100"/>
          <ac:picMkLst>
            <pc:docMk/>
            <pc:sldMk cId="4136520607" sldId="275"/>
            <ac:picMk id="3" creationId="{31A2277B-EEA1-C2AD-9033-4C5A8A6705E9}"/>
          </ac:picMkLst>
        </pc:picChg>
      </pc:sldChg>
      <pc:sldChg chg="addSp delSp modSp add mod ord delAnim modAnim">
        <pc:chgData name="Стамо Петков" userId="107eab982762ef37" providerId="LiveId" clId="{62D27DF8-DA04-4B8C-BDFD-CC325A7FFF30}" dt="2025-02-09T09:33:14.945" v="2403"/>
        <pc:sldMkLst>
          <pc:docMk/>
          <pc:sldMk cId="3516024534" sldId="276"/>
        </pc:sldMkLst>
        <pc:spChg chg="add mod">
          <ac:chgData name="Стамо Петков" userId="107eab982762ef37" providerId="LiveId" clId="{62D27DF8-DA04-4B8C-BDFD-CC325A7FFF30}" dt="2025-02-09T09:32:47.409" v="2397" actId="20578"/>
          <ac:spMkLst>
            <pc:docMk/>
            <pc:sldMk cId="3516024534" sldId="276"/>
            <ac:spMk id="3" creationId="{72E302F5-18BA-4679-6D1D-AF3CA8DE03C1}"/>
          </ac:spMkLst>
        </pc:spChg>
        <pc:spChg chg="mod">
          <ac:chgData name="Стамо Петков" userId="107eab982762ef37" providerId="LiveId" clId="{62D27DF8-DA04-4B8C-BDFD-CC325A7FFF30}" dt="2025-02-09T08:42:55.238" v="1797" actId="20577"/>
          <ac:spMkLst>
            <pc:docMk/>
            <pc:sldMk cId="3516024534" sldId="276"/>
            <ac:spMk id="71" creationId="{1C936D4F-D5FC-B9DF-006C-C5286AFE36DC}"/>
          </ac:spMkLst>
        </pc:spChg>
        <pc:spChg chg="mod">
          <ac:chgData name="Стамо Петков" userId="107eab982762ef37" providerId="LiveId" clId="{62D27DF8-DA04-4B8C-BDFD-CC325A7FFF30}" dt="2025-02-09T09:29:47.919" v="2339" actId="1038"/>
          <ac:spMkLst>
            <pc:docMk/>
            <pc:sldMk cId="3516024534" sldId="276"/>
            <ac:spMk id="72" creationId="{B44B7A8F-81E3-5A5D-B3C6-B599EF7FBFB2}"/>
          </ac:spMkLst>
        </pc:spChg>
      </pc:sldChg>
      <pc:sldChg chg="add">
        <pc:chgData name="Стамо Петков" userId="107eab982762ef37" providerId="LiveId" clId="{62D27DF8-DA04-4B8C-BDFD-CC325A7FFF30}" dt="2025-02-01T22:08:43.614" v="918" actId="2890"/>
        <pc:sldMkLst>
          <pc:docMk/>
          <pc:sldMk cId="2521330412" sldId="277"/>
        </pc:sldMkLst>
      </pc:sldChg>
      <pc:sldChg chg="addSp delSp modSp new mod modAnim">
        <pc:chgData name="Стамо Петков" userId="107eab982762ef37" providerId="LiveId" clId="{62D27DF8-DA04-4B8C-BDFD-CC325A7FFF30}" dt="2025-02-27T15:09:19.119" v="4314"/>
        <pc:sldMkLst>
          <pc:docMk/>
          <pc:sldMk cId="2666430173" sldId="278"/>
        </pc:sldMkLst>
        <pc:spChg chg="add mod">
          <ac:chgData name="Стамо Петков" userId="107eab982762ef37" providerId="LiveId" clId="{62D27DF8-DA04-4B8C-BDFD-CC325A7FFF30}" dt="2025-02-27T15:02:53.573" v="4296" actId="1035"/>
          <ac:spMkLst>
            <pc:docMk/>
            <pc:sldMk cId="2666430173" sldId="278"/>
            <ac:spMk id="2" creationId="{C1B0C133-2A45-EBF5-CAB8-559C6122DA70}"/>
          </ac:spMkLst>
        </pc:spChg>
        <pc:spChg chg="add mod">
          <ac:chgData name="Стамо Петков" userId="107eab982762ef37" providerId="LiveId" clId="{62D27DF8-DA04-4B8C-BDFD-CC325A7FFF30}" dt="2025-02-02T18:59:57.044" v="1160" actId="1038"/>
          <ac:spMkLst>
            <pc:docMk/>
            <pc:sldMk cId="2666430173" sldId="278"/>
            <ac:spMk id="5" creationId="{EFA8C289-37B4-7B87-67AB-EE0196260AB6}"/>
          </ac:spMkLst>
        </pc:spChg>
        <pc:spChg chg="add mod">
          <ac:chgData name="Стамо Петков" userId="107eab982762ef37" providerId="LiveId" clId="{62D27DF8-DA04-4B8C-BDFD-CC325A7FFF30}" dt="2025-02-02T18:59:57.044" v="1160" actId="1038"/>
          <ac:spMkLst>
            <pc:docMk/>
            <pc:sldMk cId="2666430173" sldId="278"/>
            <ac:spMk id="6" creationId="{67726E40-60EC-F505-E65A-466C7B1F2A17}"/>
          </ac:spMkLst>
        </pc:spChg>
        <pc:spChg chg="add mod">
          <ac:chgData name="Стамо Петков" userId="107eab982762ef37" providerId="LiveId" clId="{62D27DF8-DA04-4B8C-BDFD-CC325A7FFF30}" dt="2025-02-02T18:59:57.044" v="1160" actId="1038"/>
          <ac:spMkLst>
            <pc:docMk/>
            <pc:sldMk cId="2666430173" sldId="278"/>
            <ac:spMk id="7" creationId="{E2A7823A-B0C8-625D-6180-D4E70108EBB9}"/>
          </ac:spMkLst>
        </pc:spChg>
        <pc:spChg chg="add mod">
          <ac:chgData name="Стамо Петков" userId="107eab982762ef37" providerId="LiveId" clId="{62D27DF8-DA04-4B8C-BDFD-CC325A7FFF30}" dt="2025-02-02T18:59:57.044" v="1160" actId="1038"/>
          <ac:spMkLst>
            <pc:docMk/>
            <pc:sldMk cId="2666430173" sldId="278"/>
            <ac:spMk id="8" creationId="{69A99DC7-343C-3676-B791-3AA7928C262A}"/>
          </ac:spMkLst>
        </pc:spChg>
        <pc:spChg chg="add mod">
          <ac:chgData name="Стамо Петков" userId="107eab982762ef37" providerId="LiveId" clId="{62D27DF8-DA04-4B8C-BDFD-CC325A7FFF30}" dt="2025-02-02T19:20:38.605" v="1422" actId="1076"/>
          <ac:spMkLst>
            <pc:docMk/>
            <pc:sldMk cId="2666430173" sldId="278"/>
            <ac:spMk id="10" creationId="{38DF936C-7B24-4030-6FC7-0B63E61E51E5}"/>
          </ac:spMkLst>
        </pc:spChg>
        <pc:spChg chg="add mod">
          <ac:chgData name="Стамо Петков" userId="107eab982762ef37" providerId="LiveId" clId="{62D27DF8-DA04-4B8C-BDFD-CC325A7FFF30}" dt="2025-02-27T15:02:00.159" v="4265" actId="1076"/>
          <ac:spMkLst>
            <pc:docMk/>
            <pc:sldMk cId="2666430173" sldId="278"/>
            <ac:spMk id="11" creationId="{8C03FCBF-1AE3-CCF3-6587-A402672A0694}"/>
          </ac:spMkLst>
        </pc:spChg>
        <pc:spChg chg="add mod">
          <ac:chgData name="Стамо Петков" userId="107eab982762ef37" providerId="LiveId" clId="{62D27DF8-DA04-4B8C-BDFD-CC325A7FFF30}" dt="2025-02-02T19:10:32.143" v="1257" actId="1076"/>
          <ac:spMkLst>
            <pc:docMk/>
            <pc:sldMk cId="2666430173" sldId="278"/>
            <ac:spMk id="12" creationId="{837CA995-C87D-ECF2-7EEB-C77F970E0D42}"/>
          </ac:spMkLst>
        </pc:spChg>
        <pc:spChg chg="add mod">
          <ac:chgData name="Стамо Петков" userId="107eab982762ef37" providerId="LiveId" clId="{62D27DF8-DA04-4B8C-BDFD-CC325A7FFF30}" dt="2025-02-02T19:12:10.883" v="1262" actId="1076"/>
          <ac:spMkLst>
            <pc:docMk/>
            <pc:sldMk cId="2666430173" sldId="278"/>
            <ac:spMk id="13" creationId="{61C02C0A-B569-0CED-C034-38D710137F70}"/>
          </ac:spMkLst>
        </pc:spChg>
        <pc:spChg chg="add mod">
          <ac:chgData name="Стамо Петков" userId="107eab982762ef37" providerId="LiveId" clId="{62D27DF8-DA04-4B8C-BDFD-CC325A7FFF30}" dt="2025-02-02T19:01:44.046" v="1184" actId="20577"/>
          <ac:spMkLst>
            <pc:docMk/>
            <pc:sldMk cId="2666430173" sldId="278"/>
            <ac:spMk id="14" creationId="{87BA450A-8D9F-B966-825D-A2EE0374954A}"/>
          </ac:spMkLst>
        </pc:spChg>
        <pc:spChg chg="add mod">
          <ac:chgData name="Стамо Петков" userId="107eab982762ef37" providerId="LiveId" clId="{62D27DF8-DA04-4B8C-BDFD-CC325A7FFF30}" dt="2025-02-02T19:02:06.730" v="1207" actId="20577"/>
          <ac:spMkLst>
            <pc:docMk/>
            <pc:sldMk cId="2666430173" sldId="278"/>
            <ac:spMk id="15" creationId="{EB3DE394-036E-4995-596A-F08D3B5AA015}"/>
          </ac:spMkLst>
        </pc:spChg>
        <pc:spChg chg="add mod">
          <ac:chgData name="Стамо Петков" userId="107eab982762ef37" providerId="LiveId" clId="{62D27DF8-DA04-4B8C-BDFD-CC325A7FFF30}" dt="2025-02-02T19:02:51.957" v="1229" actId="20577"/>
          <ac:spMkLst>
            <pc:docMk/>
            <pc:sldMk cId="2666430173" sldId="278"/>
            <ac:spMk id="16" creationId="{2E1314E4-3194-0E05-9A4C-193B3797CFE7}"/>
          </ac:spMkLst>
        </pc:spChg>
        <pc:spChg chg="add mod">
          <ac:chgData name="Стамо Петков" userId="107eab982762ef37" providerId="LiveId" clId="{62D27DF8-DA04-4B8C-BDFD-CC325A7FFF30}" dt="2025-02-02T19:03:56.854" v="1237" actId="20577"/>
          <ac:spMkLst>
            <pc:docMk/>
            <pc:sldMk cId="2666430173" sldId="278"/>
            <ac:spMk id="17" creationId="{8D6135E5-2E1D-0516-2C6A-807C52F5286A}"/>
          </ac:spMkLst>
        </pc:spChg>
        <pc:spChg chg="add mod">
          <ac:chgData name="Стамо Петков" userId="107eab982762ef37" providerId="LiveId" clId="{62D27DF8-DA04-4B8C-BDFD-CC325A7FFF30}" dt="2025-02-02T19:05:07.872" v="1249" actId="20577"/>
          <ac:spMkLst>
            <pc:docMk/>
            <pc:sldMk cId="2666430173" sldId="278"/>
            <ac:spMk id="18" creationId="{3941F49F-6559-200C-7216-B84BD44DCC93}"/>
          </ac:spMkLst>
        </pc:spChg>
        <pc:spChg chg="add mod">
          <ac:chgData name="Стамо Петков" userId="107eab982762ef37" providerId="LiveId" clId="{62D27DF8-DA04-4B8C-BDFD-CC325A7FFF30}" dt="2025-02-02T19:15:53.009" v="1359" actId="20577"/>
          <ac:spMkLst>
            <pc:docMk/>
            <pc:sldMk cId="2666430173" sldId="278"/>
            <ac:spMk id="19" creationId="{71778220-9D9E-8170-391C-B66559B732F2}"/>
          </ac:spMkLst>
        </pc:spChg>
        <pc:spChg chg="add mod">
          <ac:chgData name="Стамо Петков" userId="107eab982762ef37" providerId="LiveId" clId="{62D27DF8-DA04-4B8C-BDFD-CC325A7FFF30}" dt="2025-02-02T19:15:32.583" v="1345" actId="20577"/>
          <ac:spMkLst>
            <pc:docMk/>
            <pc:sldMk cId="2666430173" sldId="278"/>
            <ac:spMk id="20" creationId="{89FCD6EB-3D6F-4343-CE8F-BF5CDB32C4A3}"/>
          </ac:spMkLst>
        </pc:spChg>
        <pc:spChg chg="add mod">
          <ac:chgData name="Стамо Петков" userId="107eab982762ef37" providerId="LiveId" clId="{62D27DF8-DA04-4B8C-BDFD-CC325A7FFF30}" dt="2025-02-02T19:16:14.988" v="1377" actId="20577"/>
          <ac:spMkLst>
            <pc:docMk/>
            <pc:sldMk cId="2666430173" sldId="278"/>
            <ac:spMk id="21" creationId="{5B6603E2-55F7-0217-1C2A-7BE4F649A67B}"/>
          </ac:spMkLst>
        </pc:spChg>
        <pc:spChg chg="add mod">
          <ac:chgData name="Стамо Петков" userId="107eab982762ef37" providerId="LiveId" clId="{62D27DF8-DA04-4B8C-BDFD-CC325A7FFF30}" dt="2025-02-02T19:14:50.470" v="1324" actId="20577"/>
          <ac:spMkLst>
            <pc:docMk/>
            <pc:sldMk cId="2666430173" sldId="278"/>
            <ac:spMk id="22" creationId="{352F7740-856F-9009-AD7C-81C54EDCF435}"/>
          </ac:spMkLst>
        </pc:spChg>
        <pc:spChg chg="add mod">
          <ac:chgData name="Стамо Петков" userId="107eab982762ef37" providerId="LiveId" clId="{62D27DF8-DA04-4B8C-BDFD-CC325A7FFF30}" dt="2025-02-02T19:16:04.463" v="1370" actId="20577"/>
          <ac:spMkLst>
            <pc:docMk/>
            <pc:sldMk cId="2666430173" sldId="278"/>
            <ac:spMk id="23" creationId="{BACA6405-DF85-11D6-A285-6A07E7F54377}"/>
          </ac:spMkLst>
        </pc:spChg>
        <pc:spChg chg="add mod">
          <ac:chgData name="Стамо Петков" userId="107eab982762ef37" providerId="LiveId" clId="{62D27DF8-DA04-4B8C-BDFD-CC325A7FFF30}" dt="2025-02-02T19:13:56.706" v="1285" actId="6549"/>
          <ac:spMkLst>
            <pc:docMk/>
            <pc:sldMk cId="2666430173" sldId="278"/>
            <ac:spMk id="25" creationId="{4641F14F-A9CA-C228-2E67-5B9750848435}"/>
          </ac:spMkLst>
        </pc:spChg>
        <pc:spChg chg="add mod">
          <ac:chgData name="Стамо Петков" userId="107eab982762ef37" providerId="LiveId" clId="{62D27DF8-DA04-4B8C-BDFD-CC325A7FFF30}" dt="2025-02-02T20:07:37.057" v="1631" actId="122"/>
          <ac:spMkLst>
            <pc:docMk/>
            <pc:sldMk cId="2666430173" sldId="278"/>
            <ac:spMk id="115" creationId="{A1843A19-9278-CC9A-A53D-BCA9E1217D09}"/>
          </ac:spMkLst>
        </pc:spChg>
        <pc:spChg chg="add mod">
          <ac:chgData name="Стамо Петков" userId="107eab982762ef37" providerId="LiveId" clId="{62D27DF8-DA04-4B8C-BDFD-CC325A7FFF30}" dt="2025-02-02T20:10:14.078" v="1675" actId="20577"/>
          <ac:spMkLst>
            <pc:docMk/>
            <pc:sldMk cId="2666430173" sldId="278"/>
            <ac:spMk id="116" creationId="{9740866F-ACD2-5082-DD38-DF050603D324}"/>
          </ac:spMkLst>
        </pc:spChg>
        <pc:spChg chg="add mod">
          <ac:chgData name="Стамо Петков" userId="107eab982762ef37" providerId="LiveId" clId="{62D27DF8-DA04-4B8C-BDFD-CC325A7FFF30}" dt="2025-02-02T20:11:30.832" v="1707" actId="20577"/>
          <ac:spMkLst>
            <pc:docMk/>
            <pc:sldMk cId="2666430173" sldId="278"/>
            <ac:spMk id="118" creationId="{AFF49558-20B4-10C8-A029-372904365D0B}"/>
          </ac:spMkLst>
        </pc:spChg>
        <pc:spChg chg="add mod">
          <ac:chgData name="Стамо Петков" userId="107eab982762ef37" providerId="LiveId" clId="{62D27DF8-DA04-4B8C-BDFD-CC325A7FFF30}" dt="2025-02-02T20:10:30.239" v="1696" actId="20577"/>
          <ac:spMkLst>
            <pc:docMk/>
            <pc:sldMk cId="2666430173" sldId="278"/>
            <ac:spMk id="119" creationId="{9E7D3F6F-C0D9-E264-B7AA-BA072AFB48B3}"/>
          </ac:spMkLst>
        </pc:spChg>
        <pc:picChg chg="add mod">
          <ac:chgData name="Стамо Петков" userId="107eab982762ef37" providerId="LiveId" clId="{62D27DF8-DA04-4B8C-BDFD-CC325A7FFF30}" dt="2025-02-02T18:59:57.044" v="1160" actId="1038"/>
          <ac:picMkLst>
            <pc:docMk/>
            <pc:sldMk cId="2666430173" sldId="278"/>
            <ac:picMk id="4" creationId="{D8E68732-ECF4-A2B0-F052-C76E6FA1AAF8}"/>
          </ac:picMkLst>
        </pc:picChg>
        <pc:cxnChg chg="add mod">
          <ac:chgData name="Стамо Петков" userId="107eab982762ef37" providerId="LiveId" clId="{62D27DF8-DA04-4B8C-BDFD-CC325A7FFF30}" dt="2025-02-27T15:02:57.319" v="4298" actId="1035"/>
          <ac:cxnSpMkLst>
            <pc:docMk/>
            <pc:sldMk cId="2666430173" sldId="278"/>
            <ac:cxnSpMk id="3" creationId="{F128F419-DB51-5794-F84A-57D47BE6CDD5}"/>
          </ac:cxnSpMkLst>
        </pc:cxnChg>
        <pc:cxnChg chg="add mod">
          <ac:chgData name="Стамо Петков" userId="107eab982762ef37" providerId="LiveId" clId="{62D27DF8-DA04-4B8C-BDFD-CC325A7FFF30}" dt="2025-02-02T19:17:52.250" v="1392" actId="1038"/>
          <ac:cxnSpMkLst>
            <pc:docMk/>
            <pc:sldMk cId="2666430173" sldId="278"/>
            <ac:cxnSpMk id="27" creationId="{CCF5434A-6770-0946-B282-26508FC5AC72}"/>
          </ac:cxnSpMkLst>
        </pc:cxnChg>
        <pc:cxnChg chg="add mod">
          <ac:chgData name="Стамо Петков" userId="107eab982762ef37" providerId="LiveId" clId="{62D27DF8-DA04-4B8C-BDFD-CC325A7FFF30}" dt="2025-02-02T19:22:34.845" v="1445" actId="1076"/>
          <ac:cxnSpMkLst>
            <pc:docMk/>
            <pc:sldMk cId="2666430173" sldId="278"/>
            <ac:cxnSpMk id="29" creationId="{CFD0B57A-33F2-1BD7-45F4-920D1DA6DEAE}"/>
          </ac:cxnSpMkLst>
        </pc:cxnChg>
        <pc:cxnChg chg="add mod">
          <ac:chgData name="Стамо Петков" userId="107eab982762ef37" providerId="LiveId" clId="{62D27DF8-DA04-4B8C-BDFD-CC325A7FFF30}" dt="2025-02-02T19:21:56.401" v="1429" actId="1035"/>
          <ac:cxnSpMkLst>
            <pc:docMk/>
            <pc:sldMk cId="2666430173" sldId="278"/>
            <ac:cxnSpMk id="36" creationId="{F4D21741-4783-B5E9-2AC9-813141A1F362}"/>
          </ac:cxnSpMkLst>
        </pc:cxnChg>
        <pc:cxnChg chg="add mod">
          <ac:chgData name="Стамо Петков" userId="107eab982762ef37" providerId="LiveId" clId="{62D27DF8-DA04-4B8C-BDFD-CC325A7FFF30}" dt="2025-02-02T19:22:29.062" v="1444" actId="1076"/>
          <ac:cxnSpMkLst>
            <pc:docMk/>
            <pc:sldMk cId="2666430173" sldId="278"/>
            <ac:cxnSpMk id="37" creationId="{3D97B040-014A-D166-7DAB-C3BABF358286}"/>
          </ac:cxnSpMkLst>
        </pc:cxnChg>
        <pc:cxnChg chg="add mod">
          <ac:chgData name="Стамо Петков" userId="107eab982762ef37" providerId="LiveId" clId="{62D27DF8-DA04-4B8C-BDFD-CC325A7FFF30}" dt="2025-02-02T19:23:41.182" v="1451" actId="14100"/>
          <ac:cxnSpMkLst>
            <pc:docMk/>
            <pc:sldMk cId="2666430173" sldId="278"/>
            <ac:cxnSpMk id="42" creationId="{AC5F2D31-B66E-4740-BEE4-FCA1D95A7C62}"/>
          </ac:cxnSpMkLst>
        </pc:cxnChg>
        <pc:cxnChg chg="add mod">
          <ac:chgData name="Стамо Петков" userId="107eab982762ef37" providerId="LiveId" clId="{62D27DF8-DA04-4B8C-BDFD-CC325A7FFF30}" dt="2025-02-02T19:32:27.040" v="1487" actId="1076"/>
          <ac:cxnSpMkLst>
            <pc:docMk/>
            <pc:sldMk cId="2666430173" sldId="278"/>
            <ac:cxnSpMk id="54" creationId="{1C6923B3-22CA-F13C-8B39-8A602E3601CA}"/>
          </ac:cxnSpMkLst>
        </pc:cxnChg>
        <pc:cxnChg chg="add mod">
          <ac:chgData name="Стамо Петков" userId="107eab982762ef37" providerId="LiveId" clId="{62D27DF8-DA04-4B8C-BDFD-CC325A7FFF30}" dt="2025-02-02T19:32:39.793" v="1493" actId="1035"/>
          <ac:cxnSpMkLst>
            <pc:docMk/>
            <pc:sldMk cId="2666430173" sldId="278"/>
            <ac:cxnSpMk id="66" creationId="{638F5F41-78BA-A0D1-D183-E31D1C56A12C}"/>
          </ac:cxnSpMkLst>
        </pc:cxnChg>
        <pc:cxnChg chg="add mod">
          <ac:chgData name="Стамо Петков" userId="107eab982762ef37" providerId="LiveId" clId="{62D27DF8-DA04-4B8C-BDFD-CC325A7FFF30}" dt="2025-02-02T19:44:15.075" v="1561" actId="14100"/>
          <ac:cxnSpMkLst>
            <pc:docMk/>
            <pc:sldMk cId="2666430173" sldId="278"/>
            <ac:cxnSpMk id="73" creationId="{76C7B9FC-7F88-F0F9-11BD-540029BC0355}"/>
          </ac:cxnSpMkLst>
        </pc:cxnChg>
        <pc:cxnChg chg="add">
          <ac:chgData name="Стамо Петков" userId="107eab982762ef37" providerId="LiveId" clId="{62D27DF8-DA04-4B8C-BDFD-CC325A7FFF30}" dt="2025-02-02T19:33:04.931" v="1494" actId="11529"/>
          <ac:cxnSpMkLst>
            <pc:docMk/>
            <pc:sldMk cId="2666430173" sldId="278"/>
            <ac:cxnSpMk id="75" creationId="{A2002914-9378-19F3-C4F5-A5C34682B63C}"/>
          </ac:cxnSpMkLst>
        </pc:cxnChg>
        <pc:cxnChg chg="add">
          <ac:chgData name="Стамо Петков" userId="107eab982762ef37" providerId="LiveId" clId="{62D27DF8-DA04-4B8C-BDFD-CC325A7FFF30}" dt="2025-02-02T19:33:27.348" v="1495" actId="11529"/>
          <ac:cxnSpMkLst>
            <pc:docMk/>
            <pc:sldMk cId="2666430173" sldId="278"/>
            <ac:cxnSpMk id="77" creationId="{1BC5BF98-2617-728C-5767-9BBCF93695BC}"/>
          </ac:cxnSpMkLst>
        </pc:cxnChg>
        <pc:cxnChg chg="add mod">
          <ac:chgData name="Стамо Петков" userId="107eab982762ef37" providerId="LiveId" clId="{62D27DF8-DA04-4B8C-BDFD-CC325A7FFF30}" dt="2025-02-02T19:33:47.694" v="1500" actId="1035"/>
          <ac:cxnSpMkLst>
            <pc:docMk/>
            <pc:sldMk cId="2666430173" sldId="278"/>
            <ac:cxnSpMk id="79" creationId="{E12B6D7B-A47D-5DC7-6A5B-D9A4141AF625}"/>
          </ac:cxnSpMkLst>
        </pc:cxnChg>
        <pc:cxnChg chg="add mod">
          <ac:chgData name="Стамо Петков" userId="107eab982762ef37" providerId="LiveId" clId="{62D27DF8-DA04-4B8C-BDFD-CC325A7FFF30}" dt="2025-02-02T19:33:54.178" v="1502" actId="1076"/>
          <ac:cxnSpMkLst>
            <pc:docMk/>
            <pc:sldMk cId="2666430173" sldId="278"/>
            <ac:cxnSpMk id="80" creationId="{9D5BFE4D-54B1-A18C-0564-358F9D8DBA8E}"/>
          </ac:cxnSpMkLst>
        </pc:cxnChg>
        <pc:cxnChg chg="add">
          <ac:chgData name="Стамо Петков" userId="107eab982762ef37" providerId="LiveId" clId="{62D27DF8-DA04-4B8C-BDFD-CC325A7FFF30}" dt="2025-02-02T19:34:21.203" v="1503" actId="11529"/>
          <ac:cxnSpMkLst>
            <pc:docMk/>
            <pc:sldMk cId="2666430173" sldId="278"/>
            <ac:cxnSpMk id="82" creationId="{167E9210-CE83-11A8-5A74-4EFEED6901C1}"/>
          </ac:cxnSpMkLst>
        </pc:cxnChg>
        <pc:cxnChg chg="add mod">
          <ac:chgData name="Стамо Петков" userId="107eab982762ef37" providerId="LiveId" clId="{62D27DF8-DA04-4B8C-BDFD-CC325A7FFF30}" dt="2025-02-02T19:34:56.336" v="1512" actId="14100"/>
          <ac:cxnSpMkLst>
            <pc:docMk/>
            <pc:sldMk cId="2666430173" sldId="278"/>
            <ac:cxnSpMk id="83" creationId="{4C06ECB5-99CA-0598-1F40-E9F283A60C06}"/>
          </ac:cxnSpMkLst>
        </pc:cxnChg>
        <pc:cxnChg chg="add mod">
          <ac:chgData name="Стамо Петков" userId="107eab982762ef37" providerId="LiveId" clId="{62D27DF8-DA04-4B8C-BDFD-CC325A7FFF30}" dt="2025-02-02T19:35:12.722" v="1514" actId="1076"/>
          <ac:cxnSpMkLst>
            <pc:docMk/>
            <pc:sldMk cId="2666430173" sldId="278"/>
            <ac:cxnSpMk id="84" creationId="{815706FD-35A1-258C-22CC-DE7910B1BF7B}"/>
          </ac:cxnSpMkLst>
        </pc:cxnChg>
        <pc:cxnChg chg="add mod">
          <ac:chgData name="Стамо Петков" userId="107eab982762ef37" providerId="LiveId" clId="{62D27DF8-DA04-4B8C-BDFD-CC325A7FFF30}" dt="2025-02-02T19:35:26.581" v="1516" actId="1076"/>
          <ac:cxnSpMkLst>
            <pc:docMk/>
            <pc:sldMk cId="2666430173" sldId="278"/>
            <ac:cxnSpMk id="85" creationId="{EE4122F4-98BF-7D1A-3B6C-FE53095C7874}"/>
          </ac:cxnSpMkLst>
        </pc:cxnChg>
        <pc:cxnChg chg="add mod">
          <ac:chgData name="Стамо Петков" userId="107eab982762ef37" providerId="LiveId" clId="{62D27DF8-DA04-4B8C-BDFD-CC325A7FFF30}" dt="2025-02-02T19:38:22.385" v="1518" actId="1076"/>
          <ac:cxnSpMkLst>
            <pc:docMk/>
            <pc:sldMk cId="2666430173" sldId="278"/>
            <ac:cxnSpMk id="86" creationId="{32B85180-2008-DCCA-4571-6940F2668CC4}"/>
          </ac:cxnSpMkLst>
        </pc:cxnChg>
        <pc:cxnChg chg="add mod">
          <ac:chgData name="Стамо Петков" userId="107eab982762ef37" providerId="LiveId" clId="{62D27DF8-DA04-4B8C-BDFD-CC325A7FFF30}" dt="2025-02-02T19:38:30.600" v="1520" actId="1076"/>
          <ac:cxnSpMkLst>
            <pc:docMk/>
            <pc:sldMk cId="2666430173" sldId="278"/>
            <ac:cxnSpMk id="87" creationId="{FFD36EBF-E4EE-6883-3665-2D0FEA9BBCB6}"/>
          </ac:cxnSpMkLst>
        </pc:cxnChg>
        <pc:cxnChg chg="add mod">
          <ac:chgData name="Стамо Петков" userId="107eab982762ef37" providerId="LiveId" clId="{62D27DF8-DA04-4B8C-BDFD-CC325A7FFF30}" dt="2025-02-02T19:39:41.965" v="1529" actId="1035"/>
          <ac:cxnSpMkLst>
            <pc:docMk/>
            <pc:sldMk cId="2666430173" sldId="278"/>
            <ac:cxnSpMk id="91" creationId="{D2C0DACF-6AD7-F6CF-108B-EC16D3A89A2C}"/>
          </ac:cxnSpMkLst>
        </pc:cxnChg>
        <pc:cxnChg chg="add mod">
          <ac:chgData name="Стамо Петков" userId="107eab982762ef37" providerId="LiveId" clId="{62D27DF8-DA04-4B8C-BDFD-CC325A7FFF30}" dt="2025-02-02T19:40:21.961" v="1531" actId="13822"/>
          <ac:cxnSpMkLst>
            <pc:docMk/>
            <pc:sldMk cId="2666430173" sldId="278"/>
            <ac:cxnSpMk id="94" creationId="{A45041F5-102D-7ED4-23AA-406532D597EF}"/>
          </ac:cxnSpMkLst>
        </pc:cxnChg>
        <pc:cxnChg chg="add mod">
          <ac:chgData name="Стамо Петков" userId="107eab982762ef37" providerId="LiveId" clId="{62D27DF8-DA04-4B8C-BDFD-CC325A7FFF30}" dt="2025-02-02T19:40:59.928" v="1536" actId="14100"/>
          <ac:cxnSpMkLst>
            <pc:docMk/>
            <pc:sldMk cId="2666430173" sldId="278"/>
            <ac:cxnSpMk id="98" creationId="{39F0222A-523D-42CA-07EE-ED5A464E5C9E}"/>
          </ac:cxnSpMkLst>
        </pc:cxnChg>
        <pc:cxnChg chg="add mod">
          <ac:chgData name="Стамо Петков" userId="107eab982762ef37" providerId="LiveId" clId="{62D27DF8-DA04-4B8C-BDFD-CC325A7FFF30}" dt="2025-02-02T19:42:29.858" v="1541" actId="13822"/>
          <ac:cxnSpMkLst>
            <pc:docMk/>
            <pc:sldMk cId="2666430173" sldId="278"/>
            <ac:cxnSpMk id="101" creationId="{F248EAF7-AB07-1F32-9FE1-D9F9F9F95E10}"/>
          </ac:cxnSpMkLst>
        </pc:cxnChg>
        <pc:cxnChg chg="add mod">
          <ac:chgData name="Стамо Петков" userId="107eab982762ef37" providerId="LiveId" clId="{62D27DF8-DA04-4B8C-BDFD-CC325A7FFF30}" dt="2025-02-02T19:44:02.091" v="1559" actId="13822"/>
          <ac:cxnSpMkLst>
            <pc:docMk/>
            <pc:sldMk cId="2666430173" sldId="278"/>
            <ac:cxnSpMk id="106" creationId="{9FDCEEE4-C76B-C702-CAC0-4FEA67A341FE}"/>
          </ac:cxnSpMkLst>
        </pc:cxnChg>
        <pc:cxnChg chg="add">
          <ac:chgData name="Стамо Петков" userId="107eab982762ef37" providerId="LiveId" clId="{62D27DF8-DA04-4B8C-BDFD-CC325A7FFF30}" dt="2025-02-02T19:49:47.608" v="1579" actId="11529"/>
          <ac:cxnSpMkLst>
            <pc:docMk/>
            <pc:sldMk cId="2666430173" sldId="278"/>
            <ac:cxnSpMk id="114" creationId="{4A1CFA8D-D8F3-EDB6-A0FC-BE52816451BF}"/>
          </ac:cxnSpMkLst>
        </pc:cxnChg>
        <pc:cxnChg chg="add mod">
          <ac:chgData name="Стамо Петков" userId="107eab982762ef37" providerId="LiveId" clId="{62D27DF8-DA04-4B8C-BDFD-CC325A7FFF30}" dt="2025-02-02T20:10:52.392" v="1698" actId="1076"/>
          <ac:cxnSpMkLst>
            <pc:docMk/>
            <pc:sldMk cId="2666430173" sldId="278"/>
            <ac:cxnSpMk id="120" creationId="{3F7207D9-C035-88ED-754D-28BB52012ED2}"/>
          </ac:cxnSpMkLst>
        </pc:cxnChg>
        <pc:cxnChg chg="add mod">
          <ac:chgData name="Стамо Петков" userId="107eab982762ef37" providerId="LiveId" clId="{62D27DF8-DA04-4B8C-BDFD-CC325A7FFF30}" dt="2025-02-02T20:11:48.533" v="1708" actId="17032"/>
          <ac:cxnSpMkLst>
            <pc:docMk/>
            <pc:sldMk cId="2666430173" sldId="278"/>
            <ac:cxnSpMk id="121" creationId="{519FCF74-E1DB-FC4F-B1C3-D7D55DE02D35}"/>
          </ac:cxnSpMkLst>
        </pc:cxnChg>
        <pc:cxnChg chg="add mod">
          <ac:chgData name="Стамо Петков" userId="107eab982762ef37" providerId="LiveId" clId="{62D27DF8-DA04-4B8C-BDFD-CC325A7FFF30}" dt="2025-02-02T20:12:29.451" v="1710" actId="1076"/>
          <ac:cxnSpMkLst>
            <pc:docMk/>
            <pc:sldMk cId="2666430173" sldId="278"/>
            <ac:cxnSpMk id="122" creationId="{52A70706-E179-FF52-F7B8-56885196FF30}"/>
          </ac:cxnSpMkLst>
        </pc:cxnChg>
      </pc:sldChg>
      <pc:sldChg chg="addSp delSp modSp add del mod">
        <pc:chgData name="Стамо Петков" userId="107eab982762ef37" providerId="LiveId" clId="{62D27DF8-DA04-4B8C-BDFD-CC325A7FFF30}" dt="2025-04-07T08:31:15.611" v="11309" actId="2696"/>
        <pc:sldMkLst>
          <pc:docMk/>
          <pc:sldMk cId="2995586251" sldId="279"/>
        </pc:sldMkLst>
      </pc:sldChg>
      <pc:sldChg chg="modSp add del mod">
        <pc:chgData name="Стамо Петков" userId="107eab982762ef37" providerId="LiveId" clId="{62D27DF8-DA04-4B8C-BDFD-CC325A7FFF30}" dt="2025-02-09T09:39:56.638" v="2416" actId="2696"/>
        <pc:sldMkLst>
          <pc:docMk/>
          <pc:sldMk cId="147569153" sldId="280"/>
        </pc:sldMkLst>
      </pc:sldChg>
      <pc:sldChg chg="modSp add del mod ord">
        <pc:chgData name="Стамо Петков" userId="107eab982762ef37" providerId="LiveId" clId="{62D27DF8-DA04-4B8C-BDFD-CC325A7FFF30}" dt="2025-02-09T18:54:44.726" v="3271" actId="2696"/>
        <pc:sldMkLst>
          <pc:docMk/>
          <pc:sldMk cId="2132463151" sldId="281"/>
        </pc:sldMkLst>
      </pc:sldChg>
      <pc:sldChg chg="addSp delSp modSp add mod modAnim">
        <pc:chgData name="Стамо Петков" userId="107eab982762ef37" providerId="LiveId" clId="{62D27DF8-DA04-4B8C-BDFD-CC325A7FFF30}" dt="2025-02-09T13:16:14.411" v="3050"/>
        <pc:sldMkLst>
          <pc:docMk/>
          <pc:sldMk cId="376647531" sldId="282"/>
        </pc:sldMkLst>
        <pc:spChg chg="mod">
          <ac:chgData name="Стамо Петков" userId="107eab982762ef37" providerId="LiveId" clId="{62D27DF8-DA04-4B8C-BDFD-CC325A7FFF30}" dt="2025-02-09T13:13:33.782" v="3037" actId="20577"/>
          <ac:spMkLst>
            <pc:docMk/>
            <pc:sldMk cId="376647531" sldId="282"/>
            <ac:spMk id="3" creationId="{266D9CDC-BEC4-39E2-3B67-2FA5E547F940}"/>
          </ac:spMkLst>
        </pc:spChg>
        <pc:spChg chg="add mod">
          <ac:chgData name="Стамо Петков" userId="107eab982762ef37" providerId="LiveId" clId="{62D27DF8-DA04-4B8C-BDFD-CC325A7FFF30}" dt="2025-02-09T09:39:09.199" v="2407"/>
          <ac:spMkLst>
            <pc:docMk/>
            <pc:sldMk cId="376647531" sldId="282"/>
            <ac:spMk id="5" creationId="{71086328-593C-06F7-8FEB-8E8BEABE1A1E}"/>
          </ac:spMkLst>
        </pc:spChg>
        <pc:spChg chg="mod">
          <ac:chgData name="Стамо Петков" userId="107eab982762ef37" providerId="LiveId" clId="{62D27DF8-DA04-4B8C-BDFD-CC325A7FFF30}" dt="2025-02-09T13:05:14.939" v="2738" actId="20577"/>
          <ac:spMkLst>
            <pc:docMk/>
            <pc:sldMk cId="376647531" sldId="282"/>
            <ac:spMk id="72" creationId="{E9E56FE7-8B5A-7F7C-4287-34E567621124}"/>
          </ac:spMkLst>
        </pc:spChg>
      </pc:sldChg>
      <pc:sldChg chg="addSp delSp modSp add mod modAnim">
        <pc:chgData name="Стамо Петков" userId="107eab982762ef37" providerId="LiveId" clId="{62D27DF8-DA04-4B8C-BDFD-CC325A7FFF30}" dt="2025-02-09T12:56:31.911" v="2575"/>
        <pc:sldMkLst>
          <pc:docMk/>
          <pc:sldMk cId="963992515" sldId="283"/>
        </pc:sldMkLst>
        <pc:spChg chg="add mod">
          <ac:chgData name="Стамо Петков" userId="107eab982762ef37" providerId="LiveId" clId="{62D27DF8-DA04-4B8C-BDFD-CC325A7FFF30}" dt="2025-02-09T12:55:24.683" v="2567" actId="207"/>
          <ac:spMkLst>
            <pc:docMk/>
            <pc:sldMk cId="963992515" sldId="283"/>
            <ac:spMk id="2" creationId="{4692C5B6-06E1-15F3-BCAF-8A2772B8E613}"/>
          </ac:spMkLst>
        </pc:spChg>
        <pc:picChg chg="add mod">
          <ac:chgData name="Стамо Петков" userId="107eab982762ef37" providerId="LiveId" clId="{62D27DF8-DA04-4B8C-BDFD-CC325A7FFF30}" dt="2025-02-09T12:53:53.778" v="2565" actId="1076"/>
          <ac:picMkLst>
            <pc:docMk/>
            <pc:sldMk cId="963992515" sldId="283"/>
            <ac:picMk id="1026" creationId="{C710D4AC-C75F-1549-AEBD-8EF5402ABFA2}"/>
          </ac:picMkLst>
        </pc:picChg>
      </pc:sldChg>
      <pc:sldChg chg="addSp delSp modSp new mod">
        <pc:chgData name="Стамо Петков" userId="107eab982762ef37" providerId="LiveId" clId="{62D27DF8-DA04-4B8C-BDFD-CC325A7FFF30}" dt="2025-02-09T12:34:57.017" v="2509" actId="1076"/>
        <pc:sldMkLst>
          <pc:docMk/>
          <pc:sldMk cId="3672481609" sldId="284"/>
        </pc:sldMkLst>
        <pc:spChg chg="add mod">
          <ac:chgData name="Стамо Петков" userId="107eab982762ef37" providerId="LiveId" clId="{62D27DF8-DA04-4B8C-BDFD-CC325A7FFF30}" dt="2025-02-09T12:34:57.017" v="2509" actId="1076"/>
          <ac:spMkLst>
            <pc:docMk/>
            <pc:sldMk cId="3672481609" sldId="284"/>
            <ac:spMk id="6" creationId="{E86BB437-371C-3939-2700-F78375B50246}"/>
          </ac:spMkLst>
        </pc:spChg>
        <pc:picChg chg="add del">
          <ac:chgData name="Стамо Петков" userId="107eab982762ef37" providerId="LiveId" clId="{62D27DF8-DA04-4B8C-BDFD-CC325A7FFF30}" dt="2025-02-09T12:33:21.923" v="2486" actId="22"/>
          <ac:picMkLst>
            <pc:docMk/>
            <pc:sldMk cId="3672481609" sldId="284"/>
            <ac:picMk id="4" creationId="{AECD25E8-5C78-6FA2-29CC-DD66A17106ED}"/>
          </ac:picMkLst>
        </pc:picChg>
      </pc:sldChg>
      <pc:sldChg chg="addSp delSp modSp add mod ord delAnim modAnim modShow">
        <pc:chgData name="Стамо Петков" userId="107eab982762ef37" providerId="LiveId" clId="{62D27DF8-DA04-4B8C-BDFD-CC325A7FFF30}" dt="2025-03-30T20:48:47.465" v="11308" actId="729"/>
        <pc:sldMkLst>
          <pc:docMk/>
          <pc:sldMk cId="803513949" sldId="285"/>
        </pc:sldMkLst>
        <pc:spChg chg="mod">
          <ac:chgData name="Стамо Петков" userId="107eab982762ef37" providerId="LiveId" clId="{62D27DF8-DA04-4B8C-BDFD-CC325A7FFF30}" dt="2025-02-09T20:17:26.057" v="3536" actId="20577"/>
          <ac:spMkLst>
            <pc:docMk/>
            <pc:sldMk cId="803513949" sldId="285"/>
            <ac:spMk id="3" creationId="{A18CE29F-3B13-A6D4-AB3A-9E535A5AFEC4}"/>
          </ac:spMkLst>
        </pc:spChg>
        <pc:spChg chg="mod">
          <ac:chgData name="Стамо Петков" userId="107eab982762ef37" providerId="LiveId" clId="{62D27DF8-DA04-4B8C-BDFD-CC325A7FFF30}" dt="2025-02-09T19:31:44.240" v="3429" actId="14100"/>
          <ac:spMkLst>
            <pc:docMk/>
            <pc:sldMk cId="803513949" sldId="285"/>
            <ac:spMk id="5" creationId="{8321DCA1-B6B5-2A08-F244-41AD2152C572}"/>
          </ac:spMkLst>
        </pc:spChg>
        <pc:spChg chg="add mod">
          <ac:chgData name="Стамо Петков" userId="107eab982762ef37" providerId="LiveId" clId="{62D27DF8-DA04-4B8C-BDFD-CC325A7FFF30}" dt="2025-02-09T19:32:02.033" v="3430" actId="1076"/>
          <ac:spMkLst>
            <pc:docMk/>
            <pc:sldMk cId="803513949" sldId="285"/>
            <ac:spMk id="6" creationId="{6E222F2B-1E77-711F-2831-9EEA45A6EC0B}"/>
          </ac:spMkLst>
        </pc:spChg>
        <pc:spChg chg="add mod">
          <ac:chgData name="Стамо Петков" userId="107eab982762ef37" providerId="LiveId" clId="{62D27DF8-DA04-4B8C-BDFD-CC325A7FFF30}" dt="2025-02-09T19:32:02.033" v="3430" actId="1076"/>
          <ac:spMkLst>
            <pc:docMk/>
            <pc:sldMk cId="803513949" sldId="285"/>
            <ac:spMk id="7" creationId="{8F0542D8-B72B-F2F6-24A1-50776F1FF318}"/>
          </ac:spMkLst>
        </pc:spChg>
        <pc:picChg chg="add mod">
          <ac:chgData name="Стамо Петков" userId="107eab982762ef37" providerId="LiveId" clId="{62D27DF8-DA04-4B8C-BDFD-CC325A7FFF30}" dt="2025-02-09T19:32:02.033" v="3430" actId="1076"/>
          <ac:picMkLst>
            <pc:docMk/>
            <pc:sldMk cId="803513949" sldId="285"/>
            <ac:picMk id="2052" creationId="{CE6AEB12-E202-4517-B34B-42CC8C4AFA39}"/>
          </ac:picMkLst>
        </pc:picChg>
      </pc:sldChg>
      <pc:sldChg chg="delSp modSp add mod delAnim modAnim">
        <pc:chgData name="Стамо Петков" userId="107eab982762ef37" providerId="LiveId" clId="{62D27DF8-DA04-4B8C-BDFD-CC325A7FFF30}" dt="2025-02-10T07:23:34.150" v="4087" actId="404"/>
        <pc:sldMkLst>
          <pc:docMk/>
          <pc:sldMk cId="2663960182" sldId="286"/>
        </pc:sldMkLst>
        <pc:spChg chg="mod">
          <ac:chgData name="Стамо Петков" userId="107eab982762ef37" providerId="LiveId" clId="{62D27DF8-DA04-4B8C-BDFD-CC325A7FFF30}" dt="2025-02-09T19:01:09.948" v="3279" actId="1076"/>
          <ac:spMkLst>
            <pc:docMk/>
            <pc:sldMk cId="2663960182" sldId="286"/>
            <ac:spMk id="2" creationId="{B7637406-A1BE-683C-2CEA-FCF560A5659B}"/>
          </ac:spMkLst>
        </pc:spChg>
        <pc:spChg chg="mod">
          <ac:chgData name="Стамо Петков" userId="107eab982762ef37" providerId="LiveId" clId="{62D27DF8-DA04-4B8C-BDFD-CC325A7FFF30}" dt="2025-02-09T19:01:09.948" v="3279" actId="1076"/>
          <ac:spMkLst>
            <pc:docMk/>
            <pc:sldMk cId="2663960182" sldId="286"/>
            <ac:spMk id="4" creationId="{7C20D65E-42FA-A537-74C7-3B94F5FFFC5D}"/>
          </ac:spMkLst>
        </pc:spChg>
        <pc:spChg chg="mod">
          <ac:chgData name="Стамо Петков" userId="107eab982762ef37" providerId="LiveId" clId="{62D27DF8-DA04-4B8C-BDFD-CC325A7FFF30}" dt="2025-02-09T19:29:19.497" v="3419" actId="14100"/>
          <ac:spMkLst>
            <pc:docMk/>
            <pc:sldMk cId="2663960182" sldId="286"/>
            <ac:spMk id="5" creationId="{493C5506-E92A-4BA3-51AD-7C4D2B1D1177}"/>
          </ac:spMkLst>
        </pc:spChg>
        <pc:spChg chg="mod">
          <ac:chgData name="Стамо Петков" userId="107eab982762ef37" providerId="LiveId" clId="{62D27DF8-DA04-4B8C-BDFD-CC325A7FFF30}" dt="2025-02-10T07:23:34.150" v="4087" actId="404"/>
          <ac:spMkLst>
            <pc:docMk/>
            <pc:sldMk cId="2663960182" sldId="286"/>
            <ac:spMk id="72" creationId="{22EFFCB9-0DEC-63AC-A696-6F3F57696324}"/>
          </ac:spMkLst>
        </pc:spChg>
        <pc:picChg chg="mod">
          <ac:chgData name="Стамо Петков" userId="107eab982762ef37" providerId="LiveId" clId="{62D27DF8-DA04-4B8C-BDFD-CC325A7FFF30}" dt="2025-02-09T19:01:09.948" v="3279" actId="1076"/>
          <ac:picMkLst>
            <pc:docMk/>
            <pc:sldMk cId="2663960182" sldId="286"/>
            <ac:picMk id="2050" creationId="{3B40BA8C-53A1-13D6-2961-2B8AF6C91982}"/>
          </ac:picMkLst>
        </pc:picChg>
      </pc:sldChg>
      <pc:sldChg chg="addSp delSp modSp add mod ord modAnim">
        <pc:chgData name="Стамо Петков" userId="107eab982762ef37" providerId="LiveId" clId="{62D27DF8-DA04-4B8C-BDFD-CC325A7FFF30}" dt="2025-02-10T09:53:19.631" v="4263" actId="20577"/>
        <pc:sldMkLst>
          <pc:docMk/>
          <pc:sldMk cId="193405110" sldId="287"/>
        </pc:sldMkLst>
        <pc:spChg chg="mod">
          <ac:chgData name="Стамо Петков" userId="107eab982762ef37" providerId="LiveId" clId="{62D27DF8-DA04-4B8C-BDFD-CC325A7FFF30}" dt="2025-02-10T09:53:19.631" v="4263" actId="20577"/>
          <ac:spMkLst>
            <pc:docMk/>
            <pc:sldMk cId="193405110" sldId="287"/>
            <ac:spMk id="3" creationId="{8FEEDCE3-1A0C-5CE8-5156-066CECBA2B99}"/>
          </ac:spMkLst>
        </pc:spChg>
        <pc:spChg chg="mod">
          <ac:chgData name="Стамо Петков" userId="107eab982762ef37" providerId="LiveId" clId="{62D27DF8-DA04-4B8C-BDFD-CC325A7FFF30}" dt="2025-02-10T07:17:37.284" v="4063" actId="1076"/>
          <ac:spMkLst>
            <pc:docMk/>
            <pc:sldMk cId="193405110" sldId="287"/>
            <ac:spMk id="5" creationId="{D5F34D5F-AC87-BC48-338A-7F4CD6752AF5}"/>
          </ac:spMkLst>
        </pc:spChg>
        <pc:spChg chg="mod">
          <ac:chgData name="Стамо Петков" userId="107eab982762ef37" providerId="LiveId" clId="{62D27DF8-DA04-4B8C-BDFD-CC325A7FFF30}" dt="2025-02-10T07:15:33.249" v="4054" actId="14100"/>
          <ac:spMkLst>
            <pc:docMk/>
            <pc:sldMk cId="193405110" sldId="287"/>
            <ac:spMk id="72" creationId="{9C35B456-B949-C615-EAC2-3C5ADF8837CF}"/>
          </ac:spMkLst>
        </pc:spChg>
        <pc:picChg chg="add mod">
          <ac:chgData name="Стамо Петков" userId="107eab982762ef37" providerId="LiveId" clId="{62D27DF8-DA04-4B8C-BDFD-CC325A7FFF30}" dt="2025-02-10T07:16:38.411" v="4058" actId="1076"/>
          <ac:picMkLst>
            <pc:docMk/>
            <pc:sldMk cId="193405110" sldId="287"/>
            <ac:picMk id="1026" creationId="{9E4F9CC3-F507-5243-FF12-44AB5D8EBFB2}"/>
          </ac:picMkLst>
        </pc:picChg>
        <pc:picChg chg="add mod">
          <ac:chgData name="Стамо Петков" userId="107eab982762ef37" providerId="LiveId" clId="{62D27DF8-DA04-4B8C-BDFD-CC325A7FFF30}" dt="2025-02-10T07:17:29.903" v="4062" actId="1076"/>
          <ac:picMkLst>
            <pc:docMk/>
            <pc:sldMk cId="193405110" sldId="287"/>
            <ac:picMk id="1028" creationId="{FCCE96AC-F298-F7C5-04F5-BDA0A58648E4}"/>
          </ac:picMkLst>
        </pc:picChg>
      </pc:sldChg>
      <pc:sldChg chg="delSp modSp add mod ord delAnim">
        <pc:chgData name="Стамо Петков" userId="107eab982762ef37" providerId="LiveId" clId="{62D27DF8-DA04-4B8C-BDFD-CC325A7FFF30}" dt="2025-02-10T07:35:29.682" v="4191" actId="20577"/>
        <pc:sldMkLst>
          <pc:docMk/>
          <pc:sldMk cId="2980154728" sldId="288"/>
        </pc:sldMkLst>
        <pc:spChg chg="mod">
          <ac:chgData name="Стамо Петков" userId="107eab982762ef37" providerId="LiveId" clId="{62D27DF8-DA04-4B8C-BDFD-CC325A7FFF30}" dt="2025-02-10T07:28:02.212" v="4119" actId="14100"/>
          <ac:spMkLst>
            <pc:docMk/>
            <pc:sldMk cId="2980154728" sldId="288"/>
            <ac:spMk id="71" creationId="{06B14134-8E66-FC17-BEBA-1AD1CB0AB135}"/>
          </ac:spMkLst>
        </pc:spChg>
        <pc:spChg chg="mod">
          <ac:chgData name="Стамо Петков" userId="107eab982762ef37" providerId="LiveId" clId="{62D27DF8-DA04-4B8C-BDFD-CC325A7FFF30}" dt="2025-02-10T07:35:29.682" v="4191" actId="20577"/>
          <ac:spMkLst>
            <pc:docMk/>
            <pc:sldMk cId="2980154728" sldId="288"/>
            <ac:spMk id="72" creationId="{EB7AB1BC-DEF6-3998-4D33-A0E33D5D865C}"/>
          </ac:spMkLst>
        </pc:spChg>
      </pc:sldChg>
      <pc:sldChg chg="add del">
        <pc:chgData name="Стамо Петков" userId="107eab982762ef37" providerId="LiveId" clId="{62D27DF8-DA04-4B8C-BDFD-CC325A7FFF30}" dt="2025-02-10T07:27:32.364" v="4089" actId="2696"/>
        <pc:sldMkLst>
          <pc:docMk/>
          <pc:sldMk cId="3839685687" sldId="288"/>
        </pc:sldMkLst>
      </pc:sldChg>
      <pc:sldChg chg="modSp mod">
        <pc:chgData name="Стамо Петков" userId="107eab982762ef37" providerId="LiveId" clId="{62D27DF8-DA04-4B8C-BDFD-CC325A7FFF30}" dt="2025-03-30T20:20:43.578" v="11259" actId="20577"/>
        <pc:sldMkLst>
          <pc:docMk/>
          <pc:sldMk cId="334066640" sldId="289"/>
        </pc:sldMkLst>
        <pc:spChg chg="mod">
          <ac:chgData name="Стамо Петков" userId="107eab982762ef37" providerId="LiveId" clId="{62D27DF8-DA04-4B8C-BDFD-CC325A7FFF30}" dt="2025-03-30T20:20:43.578" v="11259" actId="20577"/>
          <ac:spMkLst>
            <pc:docMk/>
            <pc:sldMk cId="334066640" sldId="289"/>
            <ac:spMk id="72" creationId="{5E047268-FA1C-A674-39BA-F45131EB8A7D}"/>
          </ac:spMkLst>
        </pc:spChg>
      </pc:sldChg>
      <pc:sldChg chg="delSp modSp add mod ord">
        <pc:chgData name="Стамо Петков" userId="107eab982762ef37" providerId="LiveId" clId="{62D27DF8-DA04-4B8C-BDFD-CC325A7FFF30}" dt="2025-03-03T09:03:49.006" v="5042" actId="255"/>
        <pc:sldMkLst>
          <pc:docMk/>
          <pc:sldMk cId="1259614484" sldId="290"/>
        </pc:sldMkLst>
        <pc:spChg chg="mod">
          <ac:chgData name="Стамо Петков" userId="107eab982762ef37" providerId="LiveId" clId="{62D27DF8-DA04-4B8C-BDFD-CC325A7FFF30}" dt="2025-03-03T09:03:07.889" v="5035" actId="1076"/>
          <ac:spMkLst>
            <pc:docMk/>
            <pc:sldMk cId="1259614484" sldId="290"/>
            <ac:spMk id="71" creationId="{F371E99F-94BC-4A9D-01D2-20B9AC1B4C3B}"/>
          </ac:spMkLst>
        </pc:spChg>
        <pc:spChg chg="mod">
          <ac:chgData name="Стамо Петков" userId="107eab982762ef37" providerId="LiveId" clId="{62D27DF8-DA04-4B8C-BDFD-CC325A7FFF30}" dt="2025-03-03T09:03:49.006" v="5042" actId="255"/>
          <ac:spMkLst>
            <pc:docMk/>
            <pc:sldMk cId="1259614484" sldId="290"/>
            <ac:spMk id="72" creationId="{3AB7236D-579C-58C3-D256-EF63FB5C2F9C}"/>
          </ac:spMkLst>
        </pc:spChg>
      </pc:sldChg>
      <pc:sldChg chg="addSp modSp add mod">
        <pc:chgData name="Стамо Петков" userId="107eab982762ef37" providerId="LiveId" clId="{62D27DF8-DA04-4B8C-BDFD-CC325A7FFF30}" dt="2025-03-04T20:14:12.628" v="6897" actId="1076"/>
        <pc:sldMkLst>
          <pc:docMk/>
          <pc:sldMk cId="3295619172" sldId="291"/>
        </pc:sldMkLst>
        <pc:spChg chg="mod">
          <ac:chgData name="Стамо Петков" userId="107eab982762ef37" providerId="LiveId" clId="{62D27DF8-DA04-4B8C-BDFD-CC325A7FFF30}" dt="2025-03-03T09:22:39.339" v="5057" actId="20577"/>
          <ac:spMkLst>
            <pc:docMk/>
            <pc:sldMk cId="3295619172" sldId="291"/>
            <ac:spMk id="71" creationId="{EDD8AF2E-F923-7420-7DF7-ADDB3D3DB059}"/>
          </ac:spMkLst>
        </pc:spChg>
        <pc:spChg chg="mod">
          <ac:chgData name="Стамо Петков" userId="107eab982762ef37" providerId="LiveId" clId="{62D27DF8-DA04-4B8C-BDFD-CC325A7FFF30}" dt="2025-03-03T11:36:19.858" v="6648" actId="14100"/>
          <ac:spMkLst>
            <pc:docMk/>
            <pc:sldMk cId="3295619172" sldId="291"/>
            <ac:spMk id="72" creationId="{D4A31F59-28CD-0DED-A08E-F8ED3853892E}"/>
          </ac:spMkLst>
        </pc:spChg>
        <pc:picChg chg="add mod">
          <ac:chgData name="Стамо Петков" userId="107eab982762ef37" providerId="LiveId" clId="{62D27DF8-DA04-4B8C-BDFD-CC325A7FFF30}" dt="2025-03-04T20:13:20.558" v="6893" actId="1076"/>
          <ac:picMkLst>
            <pc:docMk/>
            <pc:sldMk cId="3295619172" sldId="291"/>
            <ac:picMk id="3" creationId="{8D05348D-D976-1D23-5B9C-F0FBF3F09D24}"/>
          </ac:picMkLst>
        </pc:picChg>
        <pc:picChg chg="add mod">
          <ac:chgData name="Стамо Петков" userId="107eab982762ef37" providerId="LiveId" clId="{62D27DF8-DA04-4B8C-BDFD-CC325A7FFF30}" dt="2025-03-04T20:14:12.628" v="6897" actId="1076"/>
          <ac:picMkLst>
            <pc:docMk/>
            <pc:sldMk cId="3295619172" sldId="291"/>
            <ac:picMk id="5" creationId="{C33118CE-A70C-45F6-F6B6-FE3673769429}"/>
          </ac:picMkLst>
        </pc:picChg>
      </pc:sldChg>
      <pc:sldChg chg="modSp add del mod">
        <pc:chgData name="Стамо Петков" userId="107eab982762ef37" providerId="LiveId" clId="{62D27DF8-DA04-4B8C-BDFD-CC325A7FFF30}" dt="2025-03-03T11:11:25.961" v="5758" actId="2696"/>
        <pc:sldMkLst>
          <pc:docMk/>
          <pc:sldMk cId="1198984289" sldId="292"/>
        </pc:sldMkLst>
      </pc:sldChg>
      <pc:sldChg chg="modSp add del mod">
        <pc:chgData name="Стамо Петков" userId="107eab982762ef37" providerId="LiveId" clId="{62D27DF8-DA04-4B8C-BDFD-CC325A7FFF30}" dt="2025-03-03T11:18:40.643" v="6190" actId="47"/>
        <pc:sldMkLst>
          <pc:docMk/>
          <pc:sldMk cId="1846718178" sldId="293"/>
        </pc:sldMkLst>
      </pc:sldChg>
      <pc:sldChg chg="modSp add del mod">
        <pc:chgData name="Стамо Петков" userId="107eab982762ef37" providerId="LiveId" clId="{62D27DF8-DA04-4B8C-BDFD-CC325A7FFF30}" dt="2025-03-04T20:05:47.360" v="6890" actId="47"/>
        <pc:sldMkLst>
          <pc:docMk/>
          <pc:sldMk cId="2561067441" sldId="294"/>
        </pc:sldMkLst>
      </pc:sldChg>
      <pc:sldChg chg="addSp modSp add mod">
        <pc:chgData name="Стамо Петков" userId="107eab982762ef37" providerId="LiveId" clId="{62D27DF8-DA04-4B8C-BDFD-CC325A7FFF30}" dt="2025-03-04T20:22:48.078" v="6905" actId="14100"/>
        <pc:sldMkLst>
          <pc:docMk/>
          <pc:sldMk cId="3934746166" sldId="295"/>
        </pc:sldMkLst>
        <pc:spChg chg="mod">
          <ac:chgData name="Стамо Петков" userId="107eab982762ef37" providerId="LiveId" clId="{62D27DF8-DA04-4B8C-BDFD-CC325A7FFF30}" dt="2025-03-03T11:11:35.613" v="5765" actId="20577"/>
          <ac:spMkLst>
            <pc:docMk/>
            <pc:sldMk cId="3934746166" sldId="295"/>
            <ac:spMk id="71" creationId="{5EDFD86B-2090-2632-F1A9-42C53A9F18C3}"/>
          </ac:spMkLst>
        </pc:spChg>
        <pc:spChg chg="mod">
          <ac:chgData name="Стамо Петков" userId="107eab982762ef37" providerId="LiveId" clId="{62D27DF8-DA04-4B8C-BDFD-CC325A7FFF30}" dt="2025-03-03T11:18:12.221" v="6188" actId="20577"/>
          <ac:spMkLst>
            <pc:docMk/>
            <pc:sldMk cId="3934746166" sldId="295"/>
            <ac:spMk id="72" creationId="{6359AE33-0971-50E0-2187-8A84E246E7B3}"/>
          </ac:spMkLst>
        </pc:spChg>
        <pc:picChg chg="add mod">
          <ac:chgData name="Стамо Петков" userId="107eab982762ef37" providerId="LiveId" clId="{62D27DF8-DA04-4B8C-BDFD-CC325A7FFF30}" dt="2025-03-04T20:21:47.354" v="6902" actId="1076"/>
          <ac:picMkLst>
            <pc:docMk/>
            <pc:sldMk cId="3934746166" sldId="295"/>
            <ac:picMk id="3" creationId="{182ECD86-52B4-5E65-4974-25F3DA25DC11}"/>
          </ac:picMkLst>
        </pc:picChg>
        <pc:picChg chg="add mod">
          <ac:chgData name="Стамо Петков" userId="107eab982762ef37" providerId="LiveId" clId="{62D27DF8-DA04-4B8C-BDFD-CC325A7FFF30}" dt="2025-03-04T20:22:48.078" v="6905" actId="14100"/>
          <ac:picMkLst>
            <pc:docMk/>
            <pc:sldMk cId="3934746166" sldId="295"/>
            <ac:picMk id="5" creationId="{039F2998-D3A8-4F72-8728-7CF34521C8A5}"/>
          </ac:picMkLst>
        </pc:picChg>
      </pc:sldChg>
      <pc:sldChg chg="addSp modSp add mod">
        <pc:chgData name="Стамо Петков" userId="107eab982762ef37" providerId="LiveId" clId="{62D27DF8-DA04-4B8C-BDFD-CC325A7FFF30}" dt="2025-03-04T20:26:08.316" v="6914" actId="1076"/>
        <pc:sldMkLst>
          <pc:docMk/>
          <pc:sldMk cId="1961208821" sldId="296"/>
        </pc:sldMkLst>
        <pc:spChg chg="mod">
          <ac:chgData name="Стамо Петков" userId="107eab982762ef37" providerId="LiveId" clId="{62D27DF8-DA04-4B8C-BDFD-CC325A7FFF30}" dt="2025-03-03T11:18:48.714" v="6202" actId="20577"/>
          <ac:spMkLst>
            <pc:docMk/>
            <pc:sldMk cId="1961208821" sldId="296"/>
            <ac:spMk id="71" creationId="{026E57E5-D530-D653-E6D3-6CFFAA48425A}"/>
          </ac:spMkLst>
        </pc:spChg>
        <pc:spChg chg="mod">
          <ac:chgData name="Стамо Петков" userId="107eab982762ef37" providerId="LiveId" clId="{62D27DF8-DA04-4B8C-BDFD-CC325A7FFF30}" dt="2025-03-03T11:45:43.729" v="6889" actId="207"/>
          <ac:spMkLst>
            <pc:docMk/>
            <pc:sldMk cId="1961208821" sldId="296"/>
            <ac:spMk id="72" creationId="{3C912CE0-398B-4CFB-F60C-E93F66B5B123}"/>
          </ac:spMkLst>
        </pc:spChg>
        <pc:picChg chg="add mod">
          <ac:chgData name="Стамо Петков" userId="107eab982762ef37" providerId="LiveId" clId="{62D27DF8-DA04-4B8C-BDFD-CC325A7FFF30}" dt="2025-03-04T20:25:09.923" v="6910" actId="1076"/>
          <ac:picMkLst>
            <pc:docMk/>
            <pc:sldMk cId="1961208821" sldId="296"/>
            <ac:picMk id="3" creationId="{C2C9B289-5A27-BEE5-EFF2-11C33C9C4E9A}"/>
          </ac:picMkLst>
        </pc:picChg>
        <pc:picChg chg="add mod">
          <ac:chgData name="Стамо Петков" userId="107eab982762ef37" providerId="LiveId" clId="{62D27DF8-DA04-4B8C-BDFD-CC325A7FFF30}" dt="2025-03-04T20:26:08.316" v="6914" actId="1076"/>
          <ac:picMkLst>
            <pc:docMk/>
            <pc:sldMk cId="1961208821" sldId="296"/>
            <ac:picMk id="5" creationId="{0BE651F3-6259-A577-17FC-BF1A2EF7F369}"/>
          </ac:picMkLst>
        </pc:picChg>
      </pc:sldChg>
      <pc:sldChg chg="addSp delSp modSp add mod ord modAnim">
        <pc:chgData name="Стамо Петков" userId="107eab982762ef37" providerId="LiveId" clId="{62D27DF8-DA04-4B8C-BDFD-CC325A7FFF30}" dt="2025-03-09T15:45:49.408" v="8640" actId="164"/>
        <pc:sldMkLst>
          <pc:docMk/>
          <pc:sldMk cId="2293156535" sldId="297"/>
        </pc:sldMkLst>
        <pc:spChg chg="add mod">
          <ac:chgData name="Стамо Петков" userId="107eab982762ef37" providerId="LiveId" clId="{62D27DF8-DA04-4B8C-BDFD-CC325A7FFF30}" dt="2025-03-04T20:50:53.593" v="6979" actId="1076"/>
          <ac:spMkLst>
            <pc:docMk/>
            <pc:sldMk cId="2293156535" sldId="297"/>
            <ac:spMk id="2" creationId="{06A3060F-ECE6-0838-A5A1-FDA1C1773562}"/>
          </ac:spMkLst>
        </pc:spChg>
        <pc:spChg chg="mod">
          <ac:chgData name="Стамо Петков" userId="107eab982762ef37" providerId="LiveId" clId="{62D27DF8-DA04-4B8C-BDFD-CC325A7FFF30}" dt="2025-03-04T21:24:19.670" v="7738" actId="20577"/>
          <ac:spMkLst>
            <pc:docMk/>
            <pc:sldMk cId="2293156535" sldId="297"/>
            <ac:spMk id="3" creationId="{59DC069F-6EDD-EF04-F869-12477382A3AD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4" creationId="{D97563A6-DC8F-99C6-1067-5DD07540EB85}"/>
          </ac:spMkLst>
        </pc:spChg>
        <pc:spChg chg="mod">
          <ac:chgData name="Стамо Петков" userId="107eab982762ef37" providerId="LiveId" clId="{62D27DF8-DA04-4B8C-BDFD-CC325A7FFF30}" dt="2025-03-04T20:50:04.838" v="6976" actId="5793"/>
          <ac:spMkLst>
            <pc:docMk/>
            <pc:sldMk cId="2293156535" sldId="297"/>
            <ac:spMk id="5" creationId="{A2B4F5F9-1EB9-F911-DA94-27B322A42FF7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6" creationId="{998CFDB8-F47A-7FA8-4BAA-8D0DEEBDE48C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7" creationId="{69CAF0DF-0874-7802-9C28-7B94EA038A39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8" creationId="{67BDBA6B-C83C-BBC9-C022-82EF7177B185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9" creationId="{0248F280-82F5-8D22-8673-35A296E458AE}"/>
          </ac:spMkLst>
        </pc:spChg>
        <pc:spChg chg="add mod topLvl">
          <ac:chgData name="Стамо Петков" userId="107eab982762ef37" providerId="LiveId" clId="{62D27DF8-DA04-4B8C-BDFD-CC325A7FFF30}" dt="2025-03-09T15:45:49.408" v="8640" actId="164"/>
          <ac:spMkLst>
            <pc:docMk/>
            <pc:sldMk cId="2293156535" sldId="297"/>
            <ac:spMk id="10" creationId="{AB2435A4-735A-0597-4341-7BBE668F19A9}"/>
          </ac:spMkLst>
        </pc:spChg>
        <pc:spChg chg="mod">
          <ac:chgData name="Стамо Петков" userId="107eab982762ef37" providerId="LiveId" clId="{62D27DF8-DA04-4B8C-BDFD-CC325A7FFF30}" dt="2025-03-04T21:24:04.950" v="7712" actId="20577"/>
          <ac:spMkLst>
            <pc:docMk/>
            <pc:sldMk cId="2293156535" sldId="297"/>
            <ac:spMk id="72" creationId="{FC38E7FC-326A-2C79-E04C-BC2BD52F0126}"/>
          </ac:spMkLst>
        </pc:spChg>
        <pc:grpChg chg="add mod">
          <ac:chgData name="Стамо Петков" userId="107eab982762ef37" providerId="LiveId" clId="{62D27DF8-DA04-4B8C-BDFD-CC325A7FFF30}" dt="2025-03-09T15:45:49.408" v="8640" actId="164"/>
          <ac:grpSpMkLst>
            <pc:docMk/>
            <pc:sldMk cId="2293156535" sldId="297"/>
            <ac:grpSpMk id="12" creationId="{572D9DF8-9245-088A-8372-124FFDC113DF}"/>
          </ac:grpSpMkLst>
        </pc:grpChg>
      </pc:sldChg>
      <pc:sldChg chg="addSp delSp modSp add mod ord modAnim">
        <pc:chgData name="Стамо Петков" userId="107eab982762ef37" providerId="LiveId" clId="{62D27DF8-DA04-4B8C-BDFD-CC325A7FFF30}" dt="2025-03-04T22:01:26.402" v="8061" actId="1076"/>
        <pc:sldMkLst>
          <pc:docMk/>
          <pc:sldMk cId="584317822" sldId="298"/>
        </pc:sldMkLst>
        <pc:spChg chg="mod">
          <ac:chgData name="Стамо Петков" userId="107eab982762ef37" providerId="LiveId" clId="{62D27DF8-DA04-4B8C-BDFD-CC325A7FFF30}" dt="2025-03-04T21:56:40.264" v="7954" actId="404"/>
          <ac:spMkLst>
            <pc:docMk/>
            <pc:sldMk cId="584317822" sldId="298"/>
            <ac:spMk id="71" creationId="{1EC62DDE-AB22-AD11-C762-6378D6404B66}"/>
          </ac:spMkLst>
        </pc:spChg>
        <pc:spChg chg="mod">
          <ac:chgData name="Стамо Петков" userId="107eab982762ef37" providerId="LiveId" clId="{62D27DF8-DA04-4B8C-BDFD-CC325A7FFF30}" dt="2025-03-04T22:00:01.813" v="8052" actId="20577"/>
          <ac:spMkLst>
            <pc:docMk/>
            <pc:sldMk cId="584317822" sldId="298"/>
            <ac:spMk id="72" creationId="{D9CABD30-A1E2-783F-03FB-769961FEF91F}"/>
          </ac:spMkLst>
        </pc:spChg>
        <pc:picChg chg="add mod">
          <ac:chgData name="Стамо Петков" userId="107eab982762ef37" providerId="LiveId" clId="{62D27DF8-DA04-4B8C-BDFD-CC325A7FFF30}" dt="2025-03-04T22:01:26.402" v="8061" actId="1076"/>
          <ac:picMkLst>
            <pc:docMk/>
            <pc:sldMk cId="584317822" sldId="298"/>
            <ac:picMk id="1028" creationId="{2450E431-B76B-ABFE-DDF1-7E1495D0FD3F}"/>
          </ac:picMkLst>
        </pc:picChg>
      </pc:sldChg>
      <pc:sldChg chg="modSp add mod modAnim">
        <pc:chgData name="Стамо Петков" userId="107eab982762ef37" providerId="LiveId" clId="{62D27DF8-DA04-4B8C-BDFD-CC325A7FFF30}" dt="2025-03-04T22:20:24.226" v="8564"/>
        <pc:sldMkLst>
          <pc:docMk/>
          <pc:sldMk cId="4028287846" sldId="299"/>
        </pc:sldMkLst>
        <pc:spChg chg="mod">
          <ac:chgData name="Стамо Петков" userId="107eab982762ef37" providerId="LiveId" clId="{62D27DF8-DA04-4B8C-BDFD-CC325A7FFF30}" dt="2025-03-04T21:32:22.422" v="7809" actId="20577"/>
          <ac:spMkLst>
            <pc:docMk/>
            <pc:sldMk cId="4028287846" sldId="299"/>
            <ac:spMk id="71" creationId="{71D3D8CA-C851-D117-70A7-E8FA160858EC}"/>
          </ac:spMkLst>
        </pc:spChg>
        <pc:spChg chg="mod">
          <ac:chgData name="Стамо Петков" userId="107eab982762ef37" providerId="LiveId" clId="{62D27DF8-DA04-4B8C-BDFD-CC325A7FFF30}" dt="2025-03-04T22:19:33.662" v="8557" actId="403"/>
          <ac:spMkLst>
            <pc:docMk/>
            <pc:sldMk cId="4028287846" sldId="299"/>
            <ac:spMk id="72" creationId="{EC3F0205-CB80-5890-2282-2BFD98BEE029}"/>
          </ac:spMkLst>
        </pc:spChg>
      </pc:sldChg>
      <pc:sldChg chg="addSp delSp modSp add mod delAnim modAnim">
        <pc:chgData name="Стамо Петков" userId="107eab982762ef37" providerId="LiveId" clId="{62D27DF8-DA04-4B8C-BDFD-CC325A7FFF30}" dt="2025-03-09T17:03:20.742" v="9115" actId="478"/>
        <pc:sldMkLst>
          <pc:docMk/>
          <pc:sldMk cId="1902224283" sldId="300"/>
        </pc:sldMkLst>
        <pc:spChg chg="mod">
          <ac:chgData name="Стамо Петков" userId="107eab982762ef37" providerId="LiveId" clId="{62D27DF8-DA04-4B8C-BDFD-CC325A7FFF30}" dt="2025-03-04T21:32:32.098" v="7811" actId="20577"/>
          <ac:spMkLst>
            <pc:docMk/>
            <pc:sldMk cId="1902224283" sldId="300"/>
            <ac:spMk id="71" creationId="{FE73106F-7584-C843-628E-DD72157CE731}"/>
          </ac:spMkLst>
        </pc:spChg>
        <pc:spChg chg="mod">
          <ac:chgData name="Стамо Петков" userId="107eab982762ef37" providerId="LiveId" clId="{62D27DF8-DA04-4B8C-BDFD-CC325A7FFF30}" dt="2025-03-09T16:27:41.468" v="8977" actId="20577"/>
          <ac:spMkLst>
            <pc:docMk/>
            <pc:sldMk cId="1902224283" sldId="300"/>
            <ac:spMk id="72" creationId="{E89503CC-154C-6E15-7DF7-3E4A8DF432FF}"/>
          </ac:spMkLst>
        </pc:spChg>
        <pc:picChg chg="add mod">
          <ac:chgData name="Стамо Петков" userId="107eab982762ef37" providerId="LiveId" clId="{62D27DF8-DA04-4B8C-BDFD-CC325A7FFF30}" dt="2025-03-09T16:44:27.050" v="9031" actId="1076"/>
          <ac:picMkLst>
            <pc:docMk/>
            <pc:sldMk cId="1902224283" sldId="300"/>
            <ac:picMk id="4" creationId="{4A2DF85F-18FF-3D18-CFAE-4DB68F7205C1}"/>
          </ac:picMkLst>
        </pc:picChg>
      </pc:sldChg>
      <pc:sldChg chg="add del">
        <pc:chgData name="Стамо Петков" userId="107eab982762ef37" providerId="LiveId" clId="{62D27DF8-DA04-4B8C-BDFD-CC325A7FFF30}" dt="2025-03-04T22:04:49.733" v="8063" actId="2696"/>
        <pc:sldMkLst>
          <pc:docMk/>
          <pc:sldMk cId="1605818401" sldId="301"/>
        </pc:sldMkLst>
      </pc:sldChg>
      <pc:sldChg chg="delSp modSp add mod modAnim">
        <pc:chgData name="Стамо Петков" userId="107eab982762ef37" providerId="LiveId" clId="{62D27DF8-DA04-4B8C-BDFD-CC325A7FFF30}" dt="2025-03-09T17:33:52.668" v="9651"/>
        <pc:sldMkLst>
          <pc:docMk/>
          <pc:sldMk cId="3497433036" sldId="301"/>
        </pc:sldMkLst>
        <pc:spChg chg="mod">
          <ac:chgData name="Стамо Петков" userId="107eab982762ef37" providerId="LiveId" clId="{62D27DF8-DA04-4B8C-BDFD-CC325A7FFF30}" dt="2025-03-09T17:01:59.936" v="9109"/>
          <ac:spMkLst>
            <pc:docMk/>
            <pc:sldMk cId="3497433036" sldId="301"/>
            <ac:spMk id="71" creationId="{E549248C-0840-6A5E-06FD-C1F4EA089D40}"/>
          </ac:spMkLst>
        </pc:spChg>
        <pc:spChg chg="mod">
          <ac:chgData name="Стамо Петков" userId="107eab982762ef37" providerId="LiveId" clId="{62D27DF8-DA04-4B8C-BDFD-CC325A7FFF30}" dt="2025-03-09T17:32:57.702" v="9645" actId="14100"/>
          <ac:spMkLst>
            <pc:docMk/>
            <pc:sldMk cId="3497433036" sldId="301"/>
            <ac:spMk id="72" creationId="{BE9E04EB-7855-D27D-7822-5E4C3520B52D}"/>
          </ac:spMkLst>
        </pc:spChg>
        <pc:picChg chg="mod">
          <ac:chgData name="Стамо Петков" userId="107eab982762ef37" providerId="LiveId" clId="{62D27DF8-DA04-4B8C-BDFD-CC325A7FFF30}" dt="2025-03-09T17:03:36.362" v="9116" actId="1076"/>
          <ac:picMkLst>
            <pc:docMk/>
            <pc:sldMk cId="3497433036" sldId="301"/>
            <ac:picMk id="10" creationId="{9FAD8FC4-DC3D-7D19-2806-49C5BD3BB442}"/>
          </ac:picMkLst>
        </pc:picChg>
        <pc:picChg chg="mod">
          <ac:chgData name="Стамо Петков" userId="107eab982762ef37" providerId="LiveId" clId="{62D27DF8-DA04-4B8C-BDFD-CC325A7FFF30}" dt="2025-03-09T17:03:51.544" v="9126" actId="1036"/>
          <ac:picMkLst>
            <pc:docMk/>
            <pc:sldMk cId="3497433036" sldId="301"/>
            <ac:picMk id="1028" creationId="{7C407E61-3DE6-4A06-3628-E923720D3B15}"/>
          </ac:picMkLst>
        </pc:picChg>
      </pc:sldChg>
      <pc:sldChg chg="addSp delSp modSp add mod ord modAnim">
        <pc:chgData name="Стамо Петков" userId="107eab982762ef37" providerId="LiveId" clId="{62D27DF8-DA04-4B8C-BDFD-CC325A7FFF30}" dt="2025-03-30T20:28:14.572" v="11265" actId="20577"/>
        <pc:sldMkLst>
          <pc:docMk/>
          <pc:sldMk cId="2336095804" sldId="302"/>
        </pc:sldMkLst>
        <pc:spChg chg="mod">
          <ac:chgData name="Стамо Петков" userId="107eab982762ef37" providerId="LiveId" clId="{62D27DF8-DA04-4B8C-BDFD-CC325A7FFF30}" dt="2025-03-29T10:19:19.777" v="10233" actId="20577"/>
          <ac:spMkLst>
            <pc:docMk/>
            <pc:sldMk cId="2336095804" sldId="302"/>
            <ac:spMk id="71" creationId="{132B6A16-67A1-34D7-5983-E2DB633B5479}"/>
          </ac:spMkLst>
        </pc:spChg>
        <pc:spChg chg="mod">
          <ac:chgData name="Стамо Петков" userId="107eab982762ef37" providerId="LiveId" clId="{62D27DF8-DA04-4B8C-BDFD-CC325A7FFF30}" dt="2025-03-30T20:28:14.572" v="11265" actId="20577"/>
          <ac:spMkLst>
            <pc:docMk/>
            <pc:sldMk cId="2336095804" sldId="302"/>
            <ac:spMk id="72" creationId="{CB3D106A-946E-1B0F-C437-B7CD522FE11D}"/>
          </ac:spMkLst>
        </pc:spChg>
        <pc:picChg chg="add mod">
          <ac:chgData name="Стамо Петков" userId="107eab982762ef37" providerId="LiveId" clId="{62D27DF8-DA04-4B8C-BDFD-CC325A7FFF30}" dt="2025-03-29T10:29:53.869" v="10266" actId="1076"/>
          <ac:picMkLst>
            <pc:docMk/>
            <pc:sldMk cId="2336095804" sldId="302"/>
            <ac:picMk id="1026" creationId="{7E516050-69AB-22DB-BF30-952C420285D9}"/>
          </ac:picMkLst>
        </pc:picChg>
      </pc:sldChg>
      <pc:sldChg chg="addSp delSp modSp add mod modAnim">
        <pc:chgData name="Стамо Петков" userId="107eab982762ef37" providerId="LiveId" clId="{62D27DF8-DA04-4B8C-BDFD-CC325A7FFF30}" dt="2025-03-30T17:38:44.930" v="10824" actId="1076"/>
        <pc:sldMkLst>
          <pc:docMk/>
          <pc:sldMk cId="1295286201" sldId="303"/>
        </pc:sldMkLst>
        <pc:spChg chg="mod">
          <ac:chgData name="Стамо Петков" userId="107eab982762ef37" providerId="LiveId" clId="{62D27DF8-DA04-4B8C-BDFD-CC325A7FFF30}" dt="2025-03-29T10:24:23.357" v="10252" actId="20577"/>
          <ac:spMkLst>
            <pc:docMk/>
            <pc:sldMk cId="1295286201" sldId="303"/>
            <ac:spMk id="71" creationId="{4508BE3A-9FA6-62E2-E495-5CD2550B5760}"/>
          </ac:spMkLst>
        </pc:spChg>
        <pc:spChg chg="mod">
          <ac:chgData name="Стамо Петков" userId="107eab982762ef37" providerId="LiveId" clId="{62D27DF8-DA04-4B8C-BDFD-CC325A7FFF30}" dt="2025-03-30T17:22:17.884" v="10808" actId="14100"/>
          <ac:spMkLst>
            <pc:docMk/>
            <pc:sldMk cId="1295286201" sldId="303"/>
            <ac:spMk id="72" creationId="{F60C7CD6-DBE4-66DF-D222-623DCD1E63B2}"/>
          </ac:spMkLst>
        </pc:spChg>
        <pc:picChg chg="add mod">
          <ac:chgData name="Стамо Петков" userId="107eab982762ef37" providerId="LiveId" clId="{62D27DF8-DA04-4B8C-BDFD-CC325A7FFF30}" dt="2025-03-30T17:38:44.930" v="10824" actId="1076"/>
          <ac:picMkLst>
            <pc:docMk/>
            <pc:sldMk cId="1295286201" sldId="303"/>
            <ac:picMk id="3" creationId="{2FEB38D7-C33E-5B6D-5026-23E63022FD00}"/>
          </ac:picMkLst>
        </pc:picChg>
      </pc:sldChg>
      <pc:sldChg chg="addSp delSp modSp add mod modAnim">
        <pc:chgData name="Стамо Петков" userId="107eab982762ef37" providerId="LiveId" clId="{62D27DF8-DA04-4B8C-BDFD-CC325A7FFF30}" dt="2025-03-30T19:13:42.306" v="11242" actId="20577"/>
        <pc:sldMkLst>
          <pc:docMk/>
          <pc:sldMk cId="3722022980" sldId="304"/>
        </pc:sldMkLst>
        <pc:spChg chg="mod">
          <ac:chgData name="Стамо Петков" userId="107eab982762ef37" providerId="LiveId" clId="{62D27DF8-DA04-4B8C-BDFD-CC325A7FFF30}" dt="2025-03-30T17:48:45.237" v="10833"/>
          <ac:spMkLst>
            <pc:docMk/>
            <pc:sldMk cId="3722022980" sldId="304"/>
            <ac:spMk id="71" creationId="{610551E8-7482-39E4-CEC8-CA9E3757433D}"/>
          </ac:spMkLst>
        </pc:spChg>
        <pc:spChg chg="mod">
          <ac:chgData name="Стамо Петков" userId="107eab982762ef37" providerId="LiveId" clId="{62D27DF8-DA04-4B8C-BDFD-CC325A7FFF30}" dt="2025-03-30T19:13:42.306" v="11242" actId="20577"/>
          <ac:spMkLst>
            <pc:docMk/>
            <pc:sldMk cId="3722022980" sldId="304"/>
            <ac:spMk id="72" creationId="{807598EE-9023-157F-631C-D59278CA0AA9}"/>
          </ac:spMkLst>
        </pc:spChg>
        <pc:picChg chg="add mod">
          <ac:chgData name="Стамо Петков" userId="107eab982762ef37" providerId="LiveId" clId="{62D27DF8-DA04-4B8C-BDFD-CC325A7FFF30}" dt="2025-03-30T19:11:04.038" v="11227" actId="1440"/>
          <ac:picMkLst>
            <pc:docMk/>
            <pc:sldMk cId="3722022980" sldId="304"/>
            <ac:picMk id="5" creationId="{F3EAD5C0-4C59-242C-292C-3BBC7C8FB3B5}"/>
          </ac:picMkLst>
        </pc:picChg>
        <pc:picChg chg="add mod">
          <ac:chgData name="Стамо Петков" userId="107eab982762ef37" providerId="LiveId" clId="{62D27DF8-DA04-4B8C-BDFD-CC325A7FFF30}" dt="2025-03-30T19:12:53.928" v="11237" actId="1440"/>
          <ac:picMkLst>
            <pc:docMk/>
            <pc:sldMk cId="3722022980" sldId="304"/>
            <ac:picMk id="7" creationId="{2639F8A8-0E3D-A009-F176-C60B38A25101}"/>
          </ac:picMkLst>
        </pc:picChg>
        <pc:picChg chg="add mod">
          <ac:chgData name="Стамо Петков" userId="107eab982762ef37" providerId="LiveId" clId="{62D27DF8-DA04-4B8C-BDFD-CC325A7FFF30}" dt="2025-03-30T19:12:40.658" v="11236" actId="1076"/>
          <ac:picMkLst>
            <pc:docMk/>
            <pc:sldMk cId="3722022980" sldId="304"/>
            <ac:picMk id="3074" creationId="{0FE00A40-C9A8-52B7-3569-C455F0775D47}"/>
          </ac:picMkLst>
        </pc:picChg>
      </pc:sldChg>
      <pc:sldChg chg="add">
        <pc:chgData name="Стамо Петков" userId="107eab982762ef37" providerId="LiveId" clId="{62D27DF8-DA04-4B8C-BDFD-CC325A7FFF30}" dt="2025-03-30T20:31:43.903" v="11266" actId="2890"/>
        <pc:sldMkLst>
          <pc:docMk/>
          <pc:sldMk cId="4065287375" sldId="305"/>
        </pc:sldMkLst>
      </pc:sldChg>
      <pc:sldChg chg="addSp delSp new mod">
        <pc:chgData name="Стамо Петков" userId="107eab982762ef37" providerId="LiveId" clId="{62D27DF8-DA04-4B8C-BDFD-CC325A7FFF30}" dt="2025-04-07T08:43:45.177" v="11317"/>
        <pc:sldMkLst>
          <pc:docMk/>
          <pc:sldMk cId="3012064795" sldId="306"/>
        </pc:sldMkLst>
        <pc:spChg chg="add del">
          <ac:chgData name="Стамо Петков" userId="107eab982762ef37" providerId="LiveId" clId="{62D27DF8-DA04-4B8C-BDFD-CC325A7FFF30}" dt="2025-04-07T08:43:38.075" v="11316" actId="478"/>
          <ac:spMkLst>
            <pc:docMk/>
            <pc:sldMk cId="3012064795" sldId="306"/>
            <ac:spMk id="2" creationId="{8A526088-38D3-9F9A-D7AD-7BCBD36D0B9C}"/>
          </ac:spMkLst>
        </pc:spChg>
        <pc:picChg chg="add">
          <ac:chgData name="Стамо Петков" userId="107eab982762ef37" providerId="LiveId" clId="{62D27DF8-DA04-4B8C-BDFD-CC325A7FFF30}" dt="2025-04-07T08:43:45.177" v="11317"/>
          <ac:picMkLst>
            <pc:docMk/>
            <pc:sldMk cId="3012064795" sldId="306"/>
            <ac:picMk id="1026" creationId="{F18B7FFB-12FF-F8A0-0156-38E45E4873F9}"/>
          </ac:picMkLst>
        </pc:picChg>
      </pc:sldChg>
      <pc:sldChg chg="addSp delSp modSp add mod ord modAnim">
        <pc:chgData name="Стамо Петков" userId="107eab982762ef37" providerId="LiveId" clId="{62D27DF8-DA04-4B8C-BDFD-CC325A7FFF30}" dt="2025-04-07T09:07:01.882" v="11808" actId="478"/>
        <pc:sldMkLst>
          <pc:docMk/>
          <pc:sldMk cId="1583776330" sldId="307"/>
        </pc:sldMkLst>
        <pc:spChg chg="mod">
          <ac:chgData name="Стамо Петков" userId="107eab982762ef37" providerId="LiveId" clId="{62D27DF8-DA04-4B8C-BDFD-CC325A7FFF30}" dt="2025-04-07T08:44:39.297" v="11382" actId="20577"/>
          <ac:spMkLst>
            <pc:docMk/>
            <pc:sldMk cId="1583776330" sldId="307"/>
            <ac:spMk id="71" creationId="{D69E8100-0E7F-F36D-EB3C-A3C15E0B70F6}"/>
          </ac:spMkLst>
        </pc:spChg>
        <pc:spChg chg="mod">
          <ac:chgData name="Стамо Петков" userId="107eab982762ef37" providerId="LiveId" clId="{62D27DF8-DA04-4B8C-BDFD-CC325A7FFF30}" dt="2025-04-07T08:56:53.467" v="11788" actId="20577"/>
          <ac:spMkLst>
            <pc:docMk/>
            <pc:sldMk cId="1583776330" sldId="307"/>
            <ac:spMk id="72" creationId="{DA47EEE7-0880-90DF-4F1C-4DDC69624F36}"/>
          </ac:spMkLst>
        </pc:spChg>
        <pc:picChg chg="del">
          <ac:chgData name="Стамо Петков" userId="107eab982762ef37" providerId="LiveId" clId="{62D27DF8-DA04-4B8C-BDFD-CC325A7FFF30}" dt="2025-04-07T08:44:42.813" v="11383" actId="478"/>
          <ac:picMkLst>
            <pc:docMk/>
            <pc:sldMk cId="1583776330" sldId="307"/>
            <ac:picMk id="5" creationId="{D03536F7-8964-AA1E-3F59-CD79AF6C1D79}"/>
          </ac:picMkLst>
        </pc:picChg>
        <pc:picChg chg="del">
          <ac:chgData name="Стамо Петков" userId="107eab982762ef37" providerId="LiveId" clId="{62D27DF8-DA04-4B8C-BDFD-CC325A7FFF30}" dt="2025-04-07T08:44:44.489" v="11385" actId="478"/>
          <ac:picMkLst>
            <pc:docMk/>
            <pc:sldMk cId="1583776330" sldId="307"/>
            <ac:picMk id="7" creationId="{4E17B6B2-73EA-2688-B6A5-A9A1EEC839CF}"/>
          </ac:picMkLst>
        </pc:picChg>
        <pc:picChg chg="add del mod">
          <ac:chgData name="Стамо Петков" userId="107eab982762ef37" providerId="LiveId" clId="{62D27DF8-DA04-4B8C-BDFD-CC325A7FFF30}" dt="2025-04-07T09:07:01.882" v="11808" actId="478"/>
          <ac:picMkLst>
            <pc:docMk/>
            <pc:sldMk cId="1583776330" sldId="307"/>
            <ac:picMk id="2050" creationId="{C8EB019F-52B1-9455-F0B3-01C42CF70506}"/>
          </ac:picMkLst>
        </pc:picChg>
        <pc:picChg chg="del">
          <ac:chgData name="Стамо Петков" userId="107eab982762ef37" providerId="LiveId" clId="{62D27DF8-DA04-4B8C-BDFD-CC325A7FFF30}" dt="2025-04-07T08:44:43.466" v="11384" actId="478"/>
          <ac:picMkLst>
            <pc:docMk/>
            <pc:sldMk cId="1583776330" sldId="307"/>
            <ac:picMk id="3074" creationId="{F642BFE9-55D0-AC5A-C2D0-1C85DAA9454E}"/>
          </ac:picMkLst>
        </pc:picChg>
      </pc:sldChg>
      <pc:sldChg chg="addSp delSp modSp add mod">
        <pc:chgData name="Стамо Петков" userId="107eab982762ef37" providerId="LiveId" clId="{62D27DF8-DA04-4B8C-BDFD-CC325A7FFF30}" dt="2025-04-08T20:10:47.503" v="11830" actId="20577"/>
        <pc:sldMkLst>
          <pc:docMk/>
          <pc:sldMk cId="1925230035" sldId="308"/>
        </pc:sldMkLst>
        <pc:spChg chg="mod">
          <ac:chgData name="Стамо Петков" userId="107eab982762ef37" providerId="LiveId" clId="{62D27DF8-DA04-4B8C-BDFD-CC325A7FFF30}" dt="2025-04-08T20:10:47.503" v="11830" actId="20577"/>
          <ac:spMkLst>
            <pc:docMk/>
            <pc:sldMk cId="1925230035" sldId="308"/>
            <ac:spMk id="3" creationId="{7676CCC8-A2BB-3CE8-301A-96BCD07EC463}"/>
          </ac:spMkLst>
        </pc:spChg>
        <pc:spChg chg="mod">
          <ac:chgData name="Стамо Петков" userId="107eab982762ef37" providerId="LiveId" clId="{62D27DF8-DA04-4B8C-BDFD-CC325A7FFF30}" dt="2025-04-07T09:11:40.692" v="11817" actId="207"/>
          <ac:spMkLst>
            <pc:docMk/>
            <pc:sldMk cId="1925230035" sldId="308"/>
            <ac:spMk id="8" creationId="{98903129-081B-EB03-F42C-DEC3DE7BB7A7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11" creationId="{4774C43D-95A2-8E19-876D-B5EBE0A96D6F}"/>
          </ac:spMkLst>
        </pc:spChg>
        <pc:spChg chg="add mod">
          <ac:chgData name="Стамо Петков" userId="107eab982762ef37" providerId="LiveId" clId="{62D27DF8-DA04-4B8C-BDFD-CC325A7FFF30}" dt="2025-04-07T09:10:48.878" v="11816" actId="1076"/>
          <ac:spMkLst>
            <pc:docMk/>
            <pc:sldMk cId="1925230035" sldId="308"/>
            <ac:spMk id="13" creationId="{01D53102-E1EB-24EB-E1A0-4A30D6B7726F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15" creationId="{B3D59CF0-4A36-4C3D-8A68-C7BCA7B925EA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19" creationId="{AD5F8422-63AD-F0CD-9916-C2D8CC03BE5D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26" creationId="{2522763F-CD69-77DB-BBAA-9EA2489265D5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33" creationId="{271C06B8-2C89-C491-33DE-2F968705482C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36" creationId="{4F7B00C6-8083-82C9-BF72-F0F8720FBB7B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48" creationId="{33298497-F0B3-5657-BD83-8C5F97064317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52" creationId="{AA415928-BAA0-5533-7837-AEDEBCED5659}"/>
          </ac:spMkLst>
        </pc:spChg>
        <pc:spChg chg="mod">
          <ac:chgData name="Стамо Петков" userId="107eab982762ef37" providerId="LiveId" clId="{62D27DF8-DA04-4B8C-BDFD-CC325A7FFF30}" dt="2025-04-07T09:09:52.099" v="11809"/>
          <ac:spMkLst>
            <pc:docMk/>
            <pc:sldMk cId="1925230035" sldId="308"/>
            <ac:spMk id="57" creationId="{5C8F4109-FE6E-564D-A62E-BC71D84EAF60}"/>
          </ac:spMkLst>
        </pc:spChg>
        <pc:grpChg chg="mod">
          <ac:chgData name="Стамо Петков" userId="107eab982762ef37" providerId="LiveId" clId="{62D27DF8-DA04-4B8C-BDFD-CC325A7FFF30}" dt="2025-04-07T09:10:45.197" v="11815" actId="1076"/>
          <ac:grpSpMkLst>
            <pc:docMk/>
            <pc:sldMk cId="1925230035" sldId="308"/>
            <ac:grpSpMk id="10" creationId="{4100E1FF-CF9C-A8D4-D71F-C4C193411D9E}"/>
          </ac:grpSpMkLst>
        </pc:grpChg>
        <pc:picChg chg="del">
          <ac:chgData name="Стамо Петков" userId="107eab982762ef37" providerId="LiveId" clId="{62D27DF8-DA04-4B8C-BDFD-CC325A7FFF30}" dt="2025-04-07T09:05:52.649" v="11801" actId="478"/>
          <ac:picMkLst>
            <pc:docMk/>
            <pc:sldMk cId="1925230035" sldId="308"/>
            <ac:picMk id="1026" creationId="{1F99C5EE-4861-82B6-2191-CC22F647BF5B}"/>
          </ac:picMkLst>
        </pc:pic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63" creationId="{D1AA9819-C03F-B183-49DE-78C27FA37273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24" creationId="{FD1E7606-BB18-CEA4-ABF0-47A60ED032BE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25" creationId="{F9D3EA76-342F-B3C6-9E5C-C1FEEB77E0AD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27" creationId="{8592DE83-23B3-6FB1-824F-1DBD0F92B1E9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28" creationId="{F4FA2256-4868-93F4-F04F-CBFF28E9D061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29" creationId="{C2570F3B-BE62-89E6-2004-0FA3FDD620A0}"/>
          </ac:cxnSpMkLst>
        </pc:cxnChg>
        <pc:cxnChg chg="mod">
          <ac:chgData name="Стамо Петков" userId="107eab982762ef37" providerId="LiveId" clId="{62D27DF8-DA04-4B8C-BDFD-CC325A7FFF30}" dt="2025-04-07T09:12:11.294" v="11819" actId="208"/>
          <ac:cxnSpMkLst>
            <pc:docMk/>
            <pc:sldMk cId="1925230035" sldId="308"/>
            <ac:cxnSpMk id="1030" creationId="{77AE9D4D-8394-11CD-2697-5D9C12772C1D}"/>
          </ac:cxnSpMkLst>
        </pc:cxnChg>
      </pc:sldChg>
      <pc:sldChg chg="add del">
        <pc:chgData name="Стамо Петков" userId="107eab982762ef37" providerId="LiveId" clId="{62D27DF8-DA04-4B8C-BDFD-CC325A7FFF30}" dt="2025-04-07T09:05:45.149" v="11799" actId="47"/>
        <pc:sldMkLst>
          <pc:docMk/>
          <pc:sldMk cId="4167935623" sldId="308"/>
        </pc:sldMkLst>
      </pc:sldChg>
      <pc:sldMasterChg chg="delSldLayout">
        <pc:chgData name="Стамо Петков" userId="107eab982762ef37" providerId="LiveId" clId="{62D27DF8-DA04-4B8C-BDFD-CC325A7FFF30}" dt="2025-02-01T21:46:29.763" v="833" actId="47"/>
        <pc:sldMasterMkLst>
          <pc:docMk/>
          <pc:sldMasterMk cId="0" sldId="2147483648"/>
        </pc:sldMasterMkLst>
        <pc:sldLayoutChg chg="del">
          <pc:chgData name="Стамо Петков" userId="107eab982762ef37" providerId="LiveId" clId="{62D27DF8-DA04-4B8C-BDFD-CC325A7FFF30}" dt="2025-02-01T21:46:29.763" v="833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Стамо Петков" userId="107eab982762ef37" providerId="LiveId" clId="{62D27DF8-DA04-4B8C-BDFD-CC325A7FFF30}" dt="2025-02-01T21:46:29.763" v="833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Стамо Петков" userId="107eab982762ef37" providerId="LiveId" clId="{62D27DF8-DA04-4B8C-BDFD-CC325A7FFF30}" dt="2025-02-01T21:46:29.763" v="833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Стамо Петков" userId="107eab982762ef37" providerId="LiveId" clId="{FD383918-F118-4098-A75E-D2A0CD7C47E0}"/>
    <pc:docChg chg="undo custSel addSld modSld">
      <pc:chgData name="Стамо Петков" userId="107eab982762ef37" providerId="LiveId" clId="{FD383918-F118-4098-A75E-D2A0CD7C47E0}" dt="2025-04-03T07:49:18.787" v="431" actId="1076"/>
      <pc:docMkLst>
        <pc:docMk/>
      </pc:docMkLst>
      <pc:sldChg chg="addSp delSp modSp mod modAnim">
        <pc:chgData name="Стамо Петков" userId="107eab982762ef37" providerId="LiveId" clId="{FD383918-F118-4098-A75E-D2A0CD7C47E0}" dt="2025-04-03T07:49:18.787" v="431" actId="1076"/>
        <pc:sldMkLst>
          <pc:docMk/>
          <pc:sldMk cId="2666430173" sldId="278"/>
        </pc:sldMkLst>
        <pc:spChg chg="mod">
          <ac:chgData name="Стамо Петков" userId="107eab982762ef37" providerId="LiveId" clId="{FD383918-F118-4098-A75E-D2A0CD7C47E0}" dt="2025-04-03T07:45:19.828" v="405" actId="1076"/>
          <ac:spMkLst>
            <pc:docMk/>
            <pc:sldMk cId="2666430173" sldId="278"/>
            <ac:spMk id="10" creationId="{38DF936C-7B24-4030-6FC7-0B63E61E51E5}"/>
          </ac:spMkLst>
        </pc:spChg>
        <pc:spChg chg="add mod">
          <ac:chgData name="Стамо Петков" userId="107eab982762ef37" providerId="LiveId" clId="{FD383918-F118-4098-A75E-D2A0CD7C47E0}" dt="2025-04-03T07:44:35.532" v="399" actId="1076"/>
          <ac:spMkLst>
            <pc:docMk/>
            <pc:sldMk cId="2666430173" sldId="278"/>
            <ac:spMk id="26" creationId="{24AD0D69-C410-4658-844F-3B3259FCC7C4}"/>
          </ac:spMkLst>
        </pc:spChg>
        <pc:cxnChg chg="add mod">
          <ac:chgData name="Стамо Петков" userId="107eab982762ef37" providerId="LiveId" clId="{FD383918-F118-4098-A75E-D2A0CD7C47E0}" dt="2025-04-03T07:49:18.787" v="431" actId="1076"/>
          <ac:cxnSpMkLst>
            <pc:docMk/>
            <pc:sldMk cId="2666430173" sldId="278"/>
            <ac:cxnSpMk id="28" creationId="{3D538CF6-CB53-BBC7-B493-FD73F76DDC74}"/>
          </ac:cxnSpMkLst>
        </pc:cxnChg>
        <pc:cxnChg chg="mod">
          <ac:chgData name="Стамо Петков" userId="107eab982762ef37" providerId="LiveId" clId="{FD383918-F118-4098-A75E-D2A0CD7C47E0}" dt="2025-04-03T07:47:33.059" v="421" actId="1076"/>
          <ac:cxnSpMkLst>
            <pc:docMk/>
            <pc:sldMk cId="2666430173" sldId="278"/>
            <ac:cxnSpMk id="37" creationId="{3D97B040-014A-D166-7DAB-C3BABF358286}"/>
          </ac:cxnSpMkLst>
        </pc:cxnChg>
        <pc:cxnChg chg="mod">
          <ac:chgData name="Стамо Петков" userId="107eab982762ef37" providerId="LiveId" clId="{FD383918-F118-4098-A75E-D2A0CD7C47E0}" dt="2025-04-03T07:47:23.532" v="420" actId="14100"/>
          <ac:cxnSpMkLst>
            <pc:docMk/>
            <pc:sldMk cId="2666430173" sldId="278"/>
            <ac:cxnSpMk id="54" creationId="{1C6923B3-22CA-F13C-8B39-8A602E3601CA}"/>
          </ac:cxnSpMkLst>
        </pc:cxnChg>
        <pc:cxnChg chg="mod">
          <ac:chgData name="Стамо Петков" userId="107eab982762ef37" providerId="LiveId" clId="{FD383918-F118-4098-A75E-D2A0CD7C47E0}" dt="2025-04-03T07:47:44.747" v="424" actId="14100"/>
          <ac:cxnSpMkLst>
            <pc:docMk/>
            <pc:sldMk cId="2666430173" sldId="278"/>
            <ac:cxnSpMk id="66" creationId="{638F5F41-78BA-A0D1-D183-E31D1C56A12C}"/>
          </ac:cxnSpMkLst>
        </pc:cxnChg>
      </pc:sldChg>
      <pc:sldChg chg="modSp modAnim">
        <pc:chgData name="Стамо Петков" userId="107eab982762ef37" providerId="LiveId" clId="{FD383918-F118-4098-A75E-D2A0CD7C47E0}" dt="2025-02-11T07:16:57.729" v="50"/>
        <pc:sldMkLst>
          <pc:docMk/>
          <pc:sldMk cId="193405110" sldId="287"/>
        </pc:sldMkLst>
        <pc:spChg chg="mod">
          <ac:chgData name="Стамо Петков" userId="107eab982762ef37" providerId="LiveId" clId="{FD383918-F118-4098-A75E-D2A0CD7C47E0}" dt="2025-02-11T06:54:52.030" v="48" actId="20577"/>
          <ac:spMkLst>
            <pc:docMk/>
            <pc:sldMk cId="193405110" sldId="287"/>
            <ac:spMk id="3" creationId="{8FEEDCE3-1A0C-5CE8-5156-066CECBA2B99}"/>
          </ac:spMkLst>
        </pc:spChg>
      </pc:sldChg>
      <pc:sldChg chg="addSp modSp mod modAnim">
        <pc:chgData name="Стамо Петков" userId="107eab982762ef37" providerId="LiveId" clId="{FD383918-F118-4098-A75E-D2A0CD7C47E0}" dt="2025-02-13T16:05:44.658" v="332"/>
        <pc:sldMkLst>
          <pc:docMk/>
          <pc:sldMk cId="2980154728" sldId="288"/>
        </pc:sldMkLst>
        <pc:spChg chg="mod">
          <ac:chgData name="Стамо Петков" userId="107eab982762ef37" providerId="LiveId" clId="{FD383918-F118-4098-A75E-D2A0CD7C47E0}" dt="2025-02-13T16:04:15.276" v="321" actId="20577"/>
          <ac:spMkLst>
            <pc:docMk/>
            <pc:sldMk cId="2980154728" sldId="288"/>
            <ac:spMk id="72" creationId="{EB7AB1BC-DEF6-3998-4D33-A0E33D5D865C}"/>
          </ac:spMkLst>
        </pc:spChg>
        <pc:picChg chg="add mod">
          <ac:chgData name="Стамо Петков" userId="107eab982762ef37" providerId="LiveId" clId="{FD383918-F118-4098-A75E-D2A0CD7C47E0}" dt="2025-02-13T16:03:46.477" v="317" actId="1076"/>
          <ac:picMkLst>
            <pc:docMk/>
            <pc:sldMk cId="2980154728" sldId="288"/>
            <ac:picMk id="2050" creationId="{62A7A700-FD5A-E9B6-1CA6-879314BC24C3}"/>
          </ac:picMkLst>
        </pc:picChg>
        <pc:picChg chg="add mod">
          <ac:chgData name="Стамо Петков" userId="107eab982762ef37" providerId="LiveId" clId="{FD383918-F118-4098-A75E-D2A0CD7C47E0}" dt="2025-02-13T16:03:46.477" v="317" actId="1076"/>
          <ac:picMkLst>
            <pc:docMk/>
            <pc:sldMk cId="2980154728" sldId="288"/>
            <ac:picMk id="2052" creationId="{6A4A95C2-3325-E6A7-C423-1907B2C4765D}"/>
          </ac:picMkLst>
        </pc:picChg>
        <pc:picChg chg="add mod">
          <ac:chgData name="Стамо Петков" userId="107eab982762ef37" providerId="LiveId" clId="{FD383918-F118-4098-A75E-D2A0CD7C47E0}" dt="2025-02-13T16:03:46.477" v="317" actId="1076"/>
          <ac:picMkLst>
            <pc:docMk/>
            <pc:sldMk cId="2980154728" sldId="288"/>
            <ac:picMk id="2054" creationId="{65AD44BD-3CC1-E8CE-43EE-38FB46B9A8C8}"/>
          </ac:picMkLst>
        </pc:picChg>
      </pc:sldChg>
      <pc:sldChg chg="addSp delSp modSp add mod">
        <pc:chgData name="Стамо Петков" userId="107eab982762ef37" providerId="LiveId" clId="{FD383918-F118-4098-A75E-D2A0CD7C47E0}" dt="2025-02-11T09:31:48.047" v="301" actId="1076"/>
        <pc:sldMkLst>
          <pc:docMk/>
          <pc:sldMk cId="334066640" sldId="289"/>
        </pc:sldMkLst>
        <pc:spChg chg="mod">
          <ac:chgData name="Стамо Петков" userId="107eab982762ef37" providerId="LiveId" clId="{FD383918-F118-4098-A75E-D2A0CD7C47E0}" dt="2025-02-11T07:20:33.723" v="62" actId="20577"/>
          <ac:spMkLst>
            <pc:docMk/>
            <pc:sldMk cId="334066640" sldId="289"/>
            <ac:spMk id="71" creationId="{A78D69B0-7FB0-6E6E-F79F-5EB2C8E2D01D}"/>
          </ac:spMkLst>
        </pc:spChg>
        <pc:spChg chg="mod">
          <ac:chgData name="Стамо Петков" userId="107eab982762ef37" providerId="LiveId" clId="{FD383918-F118-4098-A75E-D2A0CD7C47E0}" dt="2025-02-11T07:41:45.092" v="225" actId="20577"/>
          <ac:spMkLst>
            <pc:docMk/>
            <pc:sldMk cId="334066640" sldId="289"/>
            <ac:spMk id="72" creationId="{5E047268-FA1C-A674-39BA-F45131EB8A7D}"/>
          </ac:spMkLst>
        </pc:spChg>
        <pc:picChg chg="add mod">
          <ac:chgData name="Стамо Петков" userId="107eab982762ef37" providerId="LiveId" clId="{FD383918-F118-4098-A75E-D2A0CD7C47E0}" dt="2025-02-11T09:24:33.553" v="262" actId="1076"/>
          <ac:picMkLst>
            <pc:docMk/>
            <pc:sldMk cId="334066640" sldId="289"/>
            <ac:picMk id="6" creationId="{9B255593-4911-437C-38EC-96EA5635A71C}"/>
          </ac:picMkLst>
        </pc:picChg>
        <pc:picChg chg="add mod">
          <ac:chgData name="Стамо Петков" userId="107eab982762ef37" providerId="LiveId" clId="{FD383918-F118-4098-A75E-D2A0CD7C47E0}" dt="2025-02-11T09:27:47.752" v="281" actId="1076"/>
          <ac:picMkLst>
            <pc:docMk/>
            <pc:sldMk cId="334066640" sldId="289"/>
            <ac:picMk id="1026" creationId="{644962B1-C1BA-6FCF-9FA6-9EED5C250AB1}"/>
          </ac:picMkLst>
        </pc:picChg>
        <pc:picChg chg="add mod">
          <ac:chgData name="Стамо Петков" userId="107eab982762ef37" providerId="LiveId" clId="{FD383918-F118-4098-A75E-D2A0CD7C47E0}" dt="2025-02-11T09:27:48.856" v="282" actId="1076"/>
          <ac:picMkLst>
            <pc:docMk/>
            <pc:sldMk cId="334066640" sldId="289"/>
            <ac:picMk id="1028" creationId="{150F2B46-D421-0138-154E-3231E946AC77}"/>
          </ac:picMkLst>
        </pc:picChg>
        <pc:picChg chg="add mod">
          <ac:chgData name="Стамо Петков" userId="107eab982762ef37" providerId="LiveId" clId="{FD383918-F118-4098-A75E-D2A0CD7C47E0}" dt="2025-02-11T09:31:44.143" v="300" actId="1076"/>
          <ac:picMkLst>
            <pc:docMk/>
            <pc:sldMk cId="334066640" sldId="289"/>
            <ac:picMk id="1030" creationId="{A9276ABA-7375-24C0-A088-157203F42B17}"/>
          </ac:picMkLst>
        </pc:picChg>
        <pc:picChg chg="add mod">
          <ac:chgData name="Стамо Петков" userId="107eab982762ef37" providerId="LiveId" clId="{FD383918-F118-4098-A75E-D2A0CD7C47E0}" dt="2025-02-11T09:31:48.047" v="301" actId="1076"/>
          <ac:picMkLst>
            <pc:docMk/>
            <pc:sldMk cId="334066640" sldId="289"/>
            <ac:picMk id="1032" creationId="{D1514A9A-E5E3-0D43-E64D-0081293C8015}"/>
          </ac:picMkLst>
        </pc:picChg>
        <pc:picChg chg="add mod">
          <ac:chgData name="Стамо Петков" userId="107eab982762ef37" providerId="LiveId" clId="{FD383918-F118-4098-A75E-D2A0CD7C47E0}" dt="2025-02-11T09:31:10.184" v="294" actId="1076"/>
          <ac:picMkLst>
            <pc:docMk/>
            <pc:sldMk cId="334066640" sldId="289"/>
            <ac:picMk id="1034" creationId="{D140D9A5-8463-0E74-679F-2E8FDB3D8B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95421C8-BC7B-2EA3-7682-C8815A2E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31FB4BD5-748E-CCF9-EE84-9A0AFF2C5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D92B59DC-E673-8BB2-EE3D-73FF4B97F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51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521291D-0E46-0231-F55C-6BCA8698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818A8DDF-8B23-3224-0D10-9F3EEF7CE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F5AB717F-A181-6D82-903D-B18FD628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33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0388EEC-20BC-F5AA-E3AA-741646D37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FA8A4ACA-73AF-8282-1090-83A0D0A3E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238F96FC-2FB9-E8B8-BC4A-56FBC4E75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05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43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74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BD5345E-DEDA-AE91-E64A-37594D0E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686FBA8E-74E7-7570-6B6F-72916EAC9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D831897-18F7-1B05-9084-F833DDF44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56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89CD5043-DABF-414B-FB00-A34B8E14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E0857FF5-109E-8E38-98E9-391606E38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63DECF1C-C5D8-BA49-E9B9-AB41D0EE97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87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2BCDC2F3-63A7-6DEB-557E-F29E98BD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B24FB9C4-AD08-298B-DBD8-DDD284806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C6E5E9AA-3675-2B24-5F6F-2D5FB2D79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3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26BF79A7-A661-181F-9A00-E0081977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03DC198F-78A1-201D-FF99-ED61532A7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D747AF1B-8636-E530-CE8F-0DC5CAD82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2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A5C3CF4-6541-7DEA-A5DF-3B635D95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D9795493-04A6-AAF3-98AC-009FA01BB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3237C915-C4F0-0988-E56A-C2C0EE1D8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8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faf498193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2bfaf498193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6D6F98F-6344-E6A0-6912-D2C28B59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D0F003FF-3704-F73A-7132-6C43C1473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467B4FC3-CB79-56E2-A76C-8C7C49F0C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31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F117BC2-54FE-A2B1-784A-01A0E224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01FE05C0-1F48-E74D-875C-D462F0F82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D7C2218-309C-15AE-AF5C-AAF9BEF99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446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9D2315D-FA5A-5002-28AA-D24E207C5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B95400DE-6AD8-06CC-167E-D35C7F850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1564C164-4732-5EF3-181F-38F6B85B4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14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A8657CD-4088-DCFB-4BB6-F5B47D57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2AC9496F-F7F7-1BD9-1ACB-5D5A6E0BE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BA1FD1A-31D5-1F1F-6BD9-120D2A6F6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252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AAA20EDE-0679-9E9A-D763-0D3B1CDD4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4F953C9D-1639-8C1A-9289-70A39C730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F7F8CAD0-889E-56BF-4214-D7F0D3C52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40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A5A18D71-F17C-C6AA-83BE-14E84BC6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91546D61-C3DF-1E25-FB1E-C8F1EBF83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09D2B73-5C24-9DD0-28D6-ACD59B06B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043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941315C3-96A9-A24E-96EE-19B0F6C9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38C70A10-DB0F-86FD-C3A3-81CBCC046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35328829-3F3D-C641-31BF-DFB3AC1DD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25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4E55767-2857-9685-380E-D416F348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43C5816B-2BDE-E52B-9176-76950D71A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CA6F1599-890D-AF3B-4D7F-6D2168402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92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9E7E9D4-ED88-604B-FB05-5D912271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17BCCDCB-1EB0-56FA-E677-F610427A7C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4AC0C1F9-C70A-7727-6B72-50DEEADDB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972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93B2AE7-182A-6A62-A4A1-2CC9DD8B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136B4FA2-A61D-758C-1A7D-F17C024E6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E6B5B3B1-7958-E175-9208-52C2BBFC7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98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C7C35B6C-1331-6589-64B1-7D07B79A7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515ACA85-DFB3-3B60-D924-3F1284613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E8347C5D-1BE6-501A-9705-5C5341E2A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31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A1181BEE-9303-6FFB-E82D-DB8FBAE4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CA260A94-8115-0F61-4821-2776526FE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A415BED3-AFB0-61F7-98AD-6DCE5430B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10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93E1BA79-F8F3-F1B7-E170-699AEAF73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E52B2B18-5B3A-780A-2D51-12539F42B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BCC59A18-0175-632B-27C8-09497FE8E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96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0D9E6AAC-B829-B716-1842-F828678A6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BA582F0C-FC46-C5FF-4F20-D03D76D98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51A205F4-909B-2575-977C-C674FD41F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78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8AD0A1DC-9FF9-E022-D0DF-5B594D36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8B684E70-8552-73D2-3CAC-B080E6DEA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1E07E6E6-1E6A-8774-629C-50B13BFFE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3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3273F10-DBB5-8550-6C17-69E7B3BBA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CC580E8A-D565-1BE1-7916-4A75E867B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B6DA9713-E1F9-E3C1-C28E-1102C8BC6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30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A98FE1C3-D007-E285-D7E9-CF811457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>
            <a:extLst>
              <a:ext uri="{FF2B5EF4-FFF2-40B4-BE49-F238E27FC236}">
                <a16:creationId xmlns:a16="http://schemas.microsoft.com/office/drawing/2014/main" id="{609C753C-A110-E8E4-F009-00C42F3A5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7F206A42-5A4E-2A7C-6393-39AC949E0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87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667560" y="2817314"/>
            <a:ext cx="9483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body" idx="2"/>
          </p:nvPr>
        </p:nvSpPr>
        <p:spPr>
          <a:xfrm>
            <a:off x="780559" y="4341762"/>
            <a:ext cx="94837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body" idx="3"/>
          </p:nvPr>
        </p:nvSpPr>
        <p:spPr>
          <a:xfrm>
            <a:off x="2797892" y="1328650"/>
            <a:ext cx="3154362" cy="34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4"/>
          </p:nvPr>
        </p:nvSpPr>
        <p:spPr>
          <a:xfrm>
            <a:off x="2814075" y="1762808"/>
            <a:ext cx="3873500" cy="3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/>
          <p:nvPr/>
        </p:nvSpPr>
        <p:spPr>
          <a:xfrm>
            <a:off x="916025" y="573500"/>
            <a:ext cx="2158500" cy="215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enter">
  <p:cSld name="Slide center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1757916" y="2342461"/>
            <a:ext cx="8676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2"/>
          </p:nvPr>
        </p:nvSpPr>
        <p:spPr>
          <a:xfrm>
            <a:off x="4215152" y="3300300"/>
            <a:ext cx="3761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9F0A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9F0AE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bfaf498193_3_13"/>
          <p:cNvSpPr txBox="1">
            <a:spLocks noGrp="1"/>
          </p:cNvSpPr>
          <p:nvPr>
            <p:ph type="body" idx="1"/>
          </p:nvPr>
        </p:nvSpPr>
        <p:spPr>
          <a:xfrm>
            <a:off x="323166" y="1172936"/>
            <a:ext cx="8676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rtinfowler.com/bliki/MicroservicePremium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ont-start-monolith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mailto:stamo.petkov@gmail.com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github.com/stam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471762/contributions/6280215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@kmrpushkar09/microservices-architecture-vs-monolithic-architecture-%EF%B8%8F-3787ca8c443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body" idx="1"/>
          </p:nvPr>
        </p:nvSpPr>
        <p:spPr>
          <a:xfrm>
            <a:off x="811700" y="3014800"/>
            <a:ext cx="9483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5000"/>
              <a:buFont typeface="Arial"/>
              <a:buNone/>
            </a:pPr>
            <a:r>
              <a:rPr lang="ru-RU" sz="3200" dirty="0"/>
              <a:t>Между микросървисите и монолита</a:t>
            </a:r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811700" y="3550291"/>
            <a:ext cx="94836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800"/>
              <a:buNone/>
            </a:pPr>
            <a:r>
              <a:rPr lang="ru-RU" sz="2000" dirty="0">
                <a:solidFill>
                  <a:srgbClr val="01FFFF"/>
                </a:solidFill>
              </a:rPr>
              <a:t>Какво ни е необходимо за стабилна основа на нашите приложения?</a:t>
            </a:r>
          </a:p>
        </p:txBody>
      </p:sp>
      <p:sp>
        <p:nvSpPr>
          <p:cNvPr id="40" name="Google Shape;40;p1"/>
          <p:cNvSpPr txBox="1">
            <a:spLocks noGrp="1"/>
          </p:cNvSpPr>
          <p:nvPr>
            <p:ph type="body" idx="3"/>
          </p:nvPr>
        </p:nvSpPr>
        <p:spPr>
          <a:xfrm>
            <a:off x="3500692" y="1949700"/>
            <a:ext cx="3154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800"/>
              <a:buNone/>
            </a:pPr>
            <a:r>
              <a:rPr lang="bg-BG" dirty="0">
                <a:latin typeface="Montserrat"/>
                <a:ea typeface="Montserrat"/>
                <a:cs typeface="Montserrat"/>
                <a:sym typeface="Montserrat"/>
              </a:rPr>
              <a:t>Стамо Петков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1"/>
          <p:cNvSpPr txBox="1">
            <a:spLocks noGrp="1"/>
          </p:cNvSpPr>
          <p:nvPr>
            <p:ph type="body" idx="4"/>
          </p:nvPr>
        </p:nvSpPr>
        <p:spPr>
          <a:xfrm>
            <a:off x="3516875" y="2383858"/>
            <a:ext cx="3873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None/>
            </a:pPr>
            <a:r>
              <a:rPr lang="bg-BG" dirty="0">
                <a:latin typeface="Montserrat"/>
                <a:ea typeface="Montserrat"/>
                <a:cs typeface="Montserrat"/>
                <a:sym typeface="Montserrat"/>
              </a:rPr>
              <a:t>Информационно Обслужване АД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Placeholder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B3DCA282-E63C-2EAA-4DF8-670386DF04E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150" y="611188"/>
            <a:ext cx="2095500" cy="2087562"/>
          </a:xfrm>
          <a:prstGeom prst="roundRect">
            <a:avLst>
              <a:gd name="adj" fmla="val 48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646334FF-6D99-A432-3D9D-A73D8DAC3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E9E56FE7-8B5A-7F7C-4287-34E567621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610" y="1466350"/>
            <a:ext cx="5485247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Модулност и слаба свързаност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Скалируемост</a:t>
            </a:r>
            <a:endParaRPr lang="bg-BG" sz="2800" b="0" dirty="0">
              <a:solidFill>
                <a:schemeClr val="accent6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Изолация при срив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Диверсификация на технологиите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Независимо разгръщане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Производителност на разработчиците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2;p4">
            <a:extLst>
              <a:ext uri="{FF2B5EF4-FFF2-40B4-BE49-F238E27FC236}">
                <a16:creationId xmlns:a16="http://schemas.microsoft.com/office/drawing/2014/main" id="{266D9CDC-BEC4-39E2-3B67-2FA5E547F940}"/>
              </a:ext>
            </a:extLst>
          </p:cNvPr>
          <p:cNvSpPr txBox="1">
            <a:spLocks/>
          </p:cNvSpPr>
          <p:nvPr/>
        </p:nvSpPr>
        <p:spPr>
          <a:xfrm>
            <a:off x="6096000" y="1466350"/>
            <a:ext cx="5847955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Висока сложност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Предизвикателства на дистрибутираната система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Усложнено управление на данните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Евентуална консистентност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Сложна комуникация между услугите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Усложнено разгръщане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Усложнено тестване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71086328-593C-06F7-8FEB-8E8BEABE1A1E}"/>
              </a:ext>
            </a:extLst>
          </p:cNvPr>
          <p:cNvSpPr txBox="1">
            <a:spLocks/>
          </p:cNvSpPr>
          <p:nvPr/>
        </p:nvSpPr>
        <p:spPr>
          <a:xfrm>
            <a:off x="530772" y="544970"/>
            <a:ext cx="11130456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bg-BG" sz="4400">
                <a:latin typeface="Montserrat"/>
                <a:ea typeface="Montserrat"/>
                <a:cs typeface="Montserrat"/>
                <a:sym typeface="Montserrat"/>
              </a:rPr>
              <a:t>Микросървиси – плюсове и минуси</a:t>
            </a:r>
            <a:endParaRPr lang="bg-BG"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6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service&#10;&#10;AI-generated content may be incorrect.">
            <a:extLst>
              <a:ext uri="{FF2B5EF4-FFF2-40B4-BE49-F238E27FC236}">
                <a16:creationId xmlns:a16="http://schemas.microsoft.com/office/drawing/2014/main" id="{A2CD82F5-A218-3321-0A0D-DBEF7A6DB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7" y="59429"/>
            <a:ext cx="12013324" cy="6739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70626-3627-F959-6A13-6CD910EB5FE3}"/>
              </a:ext>
            </a:extLst>
          </p:cNvPr>
          <p:cNvSpPr txBox="1"/>
          <p:nvPr/>
        </p:nvSpPr>
        <p:spPr>
          <a:xfrm>
            <a:off x="592783" y="6325126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Martin Fowler – Microservice Premium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F81C2167-F9C6-D3B5-E348-AE10672C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10D4AC-C75F-1549-AEBD-8EF5402A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2C5B6-06E1-15F3-BCAF-8A2772B8E613}"/>
              </a:ext>
            </a:extLst>
          </p:cNvPr>
          <p:cNvSpPr txBox="1"/>
          <p:nvPr/>
        </p:nvSpPr>
        <p:spPr>
          <a:xfrm>
            <a:off x="845031" y="245942"/>
            <a:ext cx="10501937" cy="923330"/>
          </a:xfrm>
          <a:prstGeom prst="rect">
            <a:avLst/>
          </a:prstGeom>
          <a:solidFill>
            <a:srgbClr val="FFFDF5"/>
          </a:solidFill>
        </p:spPr>
        <p:txBody>
          <a:bodyPr wrap="square" rtlCol="0">
            <a:spAutoFit/>
          </a:bodyPr>
          <a:lstStyle/>
          <a:p>
            <a:r>
              <a:rPr lang="en-US" sz="5400" b="1" dirty="0"/>
              <a:t>ARCHITECTURAL PRINCIPLES</a:t>
            </a:r>
          </a:p>
        </p:txBody>
      </p:sp>
    </p:spTree>
    <p:extLst>
      <p:ext uri="{BB962C8B-B14F-4D97-AF65-F5344CB8AC3E}">
        <p14:creationId xmlns:p14="http://schemas.microsoft.com/office/powerpoint/2010/main" val="9639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7ECFC13-0482-5296-25DB-ADC6988D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22EFFCB9-0DEC-63AC-A696-6F3F57696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610" y="1601777"/>
            <a:ext cx="11551815" cy="472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Почти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всички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успешни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истории за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микросървиси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започнали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с монолит,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който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е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станал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твърде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голям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и е бил разбит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Почти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всички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случаи, в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които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съм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чувал за система,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която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е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изградена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като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микросървисна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архитектура от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нулата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2200" b="0" dirty="0" err="1">
                <a:latin typeface="Montserrat"/>
                <a:ea typeface="Montserrat"/>
                <a:cs typeface="Montserrat"/>
                <a:sym typeface="Montserrat"/>
              </a:rPr>
              <a:t>тя</a:t>
            </a:r>
            <a:r>
              <a:rPr lang="ru-RU" sz="2200" b="0" dirty="0">
                <a:latin typeface="Montserrat"/>
                <a:ea typeface="Montserrat"/>
                <a:cs typeface="Montserrat"/>
                <a:sym typeface="Montserrat"/>
              </a:rPr>
              <a:t> се е оказала проблемна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Когато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стартирате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ново приложение, колко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сте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сигурни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че то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ще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бъде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полезно за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вашите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потребители?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Всяко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преработване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функционалност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между услуги е много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по-трудно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2200" b="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отколкото</a:t>
            </a:r>
            <a:r>
              <a:rPr lang="ru-RU" sz="22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в монолит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Проектирайте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внимателно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монолита,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като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разделяте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модулите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както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ниво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API,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така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и на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ниво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съхранение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данните</a:t>
            </a:r>
            <a:endParaRPr lang="ru-RU" sz="2200" b="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Започнете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с монолит и постепенно «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белете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микроуслугите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по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краищата</a:t>
            </a:r>
            <a:endParaRPr lang="ru-RU" sz="2200" b="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Не се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страхувайте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да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изградите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монолит,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който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ще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изхвърлите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особено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ако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монолитът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може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да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ви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изведе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бързо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200" b="0" dirty="0" err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пазара</a:t>
            </a:r>
            <a:r>
              <a:rPr lang="ru-RU" sz="2200" b="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2000" b="0" dirty="0" err="1">
                <a:solidFill>
                  <a:srgbClr val="01FFFF"/>
                </a:solidFill>
                <a:sym typeface="Montserrat"/>
              </a:rPr>
              <a:t>SacrificialArchitecture</a:t>
            </a:r>
            <a:endParaRPr lang="ru-RU" sz="2800" b="0" dirty="0">
              <a:solidFill>
                <a:srgbClr val="01FFFF"/>
              </a:solidFill>
              <a:sym typeface="Montserrat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493C5506-E92A-4BA3-51AD-7C4D2B1D1177}"/>
              </a:ext>
            </a:extLst>
          </p:cNvPr>
          <p:cNvSpPr txBox="1">
            <a:spLocks/>
          </p:cNvSpPr>
          <p:nvPr/>
        </p:nvSpPr>
        <p:spPr>
          <a:xfrm>
            <a:off x="530772" y="393622"/>
            <a:ext cx="4974547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Да започнете </a:t>
            </a:r>
          </a:p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ли с монолит?</a:t>
            </a:r>
            <a:endParaRPr lang="bg-BG"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37406-A1BE-683C-2CEA-FCF560A5659B}"/>
              </a:ext>
            </a:extLst>
          </p:cNvPr>
          <p:cNvSpPr txBox="1"/>
          <p:nvPr/>
        </p:nvSpPr>
        <p:spPr>
          <a:xfrm>
            <a:off x="7115742" y="4782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Monolith First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40BA8C-53A1-13D6-2961-2B8AF6C91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1045" y="183077"/>
            <a:ext cx="987704" cy="9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0D65E-42FA-A537-74C7-3B94F5FFFC5D}"/>
              </a:ext>
            </a:extLst>
          </p:cNvPr>
          <p:cNvSpPr txBox="1"/>
          <p:nvPr/>
        </p:nvSpPr>
        <p:spPr>
          <a:xfrm>
            <a:off x="9950503" y="50639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Martin</a:t>
            </a:r>
            <a:r>
              <a:rPr lang="en-US" sz="12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Fowler</a:t>
            </a:r>
          </a:p>
        </p:txBody>
      </p:sp>
    </p:spTree>
    <p:extLst>
      <p:ext uri="{BB962C8B-B14F-4D97-AF65-F5344CB8AC3E}">
        <p14:creationId xmlns:p14="http://schemas.microsoft.com/office/powerpoint/2010/main" val="26639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791AB69-B82D-CB6F-1CEC-7B92692B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4">
            <a:extLst>
              <a:ext uri="{FF2B5EF4-FFF2-40B4-BE49-F238E27FC236}">
                <a16:creationId xmlns:a16="http://schemas.microsoft.com/office/drawing/2014/main" id="{A18CE29F-3B13-A6D4-AB3A-9E535A5AFEC4}"/>
              </a:ext>
            </a:extLst>
          </p:cNvPr>
          <p:cNvSpPr txBox="1">
            <a:spLocks/>
          </p:cNvSpPr>
          <p:nvPr/>
        </p:nvSpPr>
        <p:spPr>
          <a:xfrm>
            <a:off x="283780" y="1545021"/>
            <a:ext cx="11660176" cy="478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Началото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изграждането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на нова система е точно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времето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когато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трябва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помислите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за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разделянето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на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парчета</a:t>
            </a:r>
            <a:endParaRPr lang="ru-RU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наистина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състояние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изградите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добре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структуриран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монолит, вероятно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нямате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нужда от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микросървиси</a:t>
            </a:r>
            <a:endParaRPr lang="ru-RU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започнете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с монолит, частите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ще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станат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силно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свързани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една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с друга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Основното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предимство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микросървисите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е, че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позволяват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паралелна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разработка чрез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установяване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твърди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граници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между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различните</a:t>
            </a:r>
            <a:r>
              <a:rPr lang="ru-RU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части на </a:t>
            </a:r>
            <a:r>
              <a:rPr lang="ru-RU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системата</a:t>
            </a:r>
            <a:endParaRPr lang="ru-RU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8321DCA1-B6B5-2A08-F244-41AD2152C572}"/>
              </a:ext>
            </a:extLst>
          </p:cNvPr>
          <p:cNvSpPr txBox="1">
            <a:spLocks/>
          </p:cNvSpPr>
          <p:nvPr/>
        </p:nvSpPr>
        <p:spPr>
          <a:xfrm>
            <a:off x="530772" y="393622"/>
            <a:ext cx="474752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Да започнете </a:t>
            </a:r>
          </a:p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ли с монолит?</a:t>
            </a:r>
            <a:endParaRPr lang="bg-BG"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22F2B-1E77-711F-2831-9EEA45A6EC0B}"/>
              </a:ext>
            </a:extLst>
          </p:cNvPr>
          <p:cNvSpPr txBox="1"/>
          <p:nvPr/>
        </p:nvSpPr>
        <p:spPr>
          <a:xfrm>
            <a:off x="6795514" y="34115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Don’t</a:t>
            </a:r>
            <a:r>
              <a:rPr lang="en-US" b="0" i="0" dirty="0">
                <a:solidFill>
                  <a:schemeClr val="bg1"/>
                </a:solidFill>
                <a:effectLst/>
                <a:latin typeface="Lor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 with </a:t>
            </a:r>
            <a:endParaRPr lang="bg-BG" sz="20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monolith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Photo of Stefan Tilkov">
            <a:extLst>
              <a:ext uri="{FF2B5EF4-FFF2-40B4-BE49-F238E27FC236}">
                <a16:creationId xmlns:a16="http://schemas.microsoft.com/office/drawing/2014/main" id="{CE6AEB12-E202-4517-B34B-42CC8C4A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1041" y="193571"/>
            <a:ext cx="1007384" cy="10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542D8-B72B-F2F6-24A1-50776F1FF318}"/>
              </a:ext>
            </a:extLst>
          </p:cNvPr>
          <p:cNvSpPr txBox="1"/>
          <p:nvPr/>
        </p:nvSpPr>
        <p:spPr>
          <a:xfrm>
            <a:off x="9815545" y="341159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Stefan </a:t>
            </a:r>
            <a:r>
              <a:rPr lang="en-US" sz="2000" dirty="0" err="1">
                <a:solidFill>
                  <a:schemeClr val="bg1"/>
                </a:solidFill>
              </a:rPr>
              <a:t>Tilkov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903E0-2F6B-DAD8-AA54-504C3E02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53" y="235577"/>
            <a:ext cx="10781157" cy="1771727"/>
          </a:xfrm>
        </p:spPr>
        <p:txBody>
          <a:bodyPr/>
          <a:lstStyle/>
          <a:p>
            <a:r>
              <a:rPr lang="en-US" sz="2800" dirty="0"/>
              <a:t>  </a:t>
            </a:r>
            <a:r>
              <a:rPr lang="en-US" sz="2800" b="0" dirty="0">
                <a:solidFill>
                  <a:srgbClr val="01FFFF"/>
                </a:solidFill>
              </a:rPr>
              <a:t>Microservices</a:t>
            </a:r>
            <a:r>
              <a:rPr lang="en-US" sz="2800" dirty="0"/>
              <a:t> </a:t>
            </a:r>
            <a:r>
              <a:rPr lang="en-US" sz="2800" b="0" dirty="0">
                <a:solidFill>
                  <a:schemeClr val="bg1"/>
                </a:solidFill>
              </a:rPr>
              <a:t>and </a:t>
            </a:r>
            <a:r>
              <a:rPr lang="en-US" sz="2800" b="0" dirty="0">
                <a:solidFill>
                  <a:srgbClr val="01FFFF"/>
                </a:solidFill>
              </a:rPr>
              <a:t>Monolith</a:t>
            </a:r>
            <a:r>
              <a:rPr lang="en-US" sz="2800" b="0" dirty="0">
                <a:solidFill>
                  <a:schemeClr val="bg1"/>
                </a:solidFill>
              </a:rPr>
              <a:t> are worth naming because they have interesting characteristics that are useful to discuss, but no sensible architect treats them as a comprehensive partitioning of the architectural space</a:t>
            </a:r>
          </a:p>
        </p:txBody>
      </p:sp>
      <p:pic>
        <p:nvPicPr>
          <p:cNvPr id="1026" name="Picture 2" descr="photo of Martin Fowler">
            <a:extLst>
              <a:ext uri="{FF2B5EF4-FFF2-40B4-BE49-F238E27FC236}">
                <a16:creationId xmlns:a16="http://schemas.microsoft.com/office/drawing/2014/main" id="{05719267-F98D-9E7B-AD81-106BB0A8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8410" y="2268820"/>
            <a:ext cx="1339413" cy="133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73D56-BEFA-6921-3942-D64BA6AE82D3}"/>
              </a:ext>
            </a:extLst>
          </p:cNvPr>
          <p:cNvSpPr txBox="1"/>
          <p:nvPr/>
        </p:nvSpPr>
        <p:spPr>
          <a:xfrm>
            <a:off x="5957699" y="2324793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FFFF"/>
                </a:solidFill>
                <a:latin typeface="Verdana"/>
                <a:ea typeface="Verdana"/>
                <a:sym typeface="Verdana"/>
              </a:rPr>
              <a:t>Martin</a:t>
            </a:r>
            <a:r>
              <a:rPr lang="en-US" dirty="0"/>
              <a:t> </a:t>
            </a:r>
            <a:r>
              <a:rPr lang="en-US" sz="3200" dirty="0">
                <a:solidFill>
                  <a:srgbClr val="01FFFF"/>
                </a:solidFill>
                <a:latin typeface="Verdana"/>
                <a:ea typeface="Verdana"/>
              </a:rPr>
              <a:t>Fowler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C828C4-53BB-D490-6BE4-5F8EC929F295}"/>
              </a:ext>
            </a:extLst>
          </p:cNvPr>
          <p:cNvSpPr txBox="1">
            <a:spLocks/>
          </p:cNvSpPr>
          <p:nvPr/>
        </p:nvSpPr>
        <p:spPr>
          <a:xfrm>
            <a:off x="379852" y="3839336"/>
            <a:ext cx="10781157" cy="177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/>
              <a:t>  </a:t>
            </a:r>
            <a:r>
              <a:rPr lang="en-US" sz="2800" b="0" dirty="0">
                <a:solidFill>
                  <a:schemeClr val="bg1"/>
                </a:solidFill>
              </a:rPr>
              <a:t>As is always the case with architecture discussions, there is no way to get around the fact that you need to make that decision </a:t>
            </a:r>
            <a:r>
              <a:rPr lang="en-US" sz="2800" b="0" dirty="0">
                <a:solidFill>
                  <a:srgbClr val="01FFFF"/>
                </a:solidFill>
              </a:rPr>
              <a:t>on your own</a:t>
            </a:r>
            <a:r>
              <a:rPr lang="en-US" sz="2800" b="0" dirty="0">
                <a:solidFill>
                  <a:schemeClr val="bg1"/>
                </a:solidFill>
              </a:rPr>
              <a:t>, in each and every individual case</a:t>
            </a:r>
          </a:p>
        </p:txBody>
      </p:sp>
      <p:pic>
        <p:nvPicPr>
          <p:cNvPr id="6" name="Picture 4" descr="Photo of Stefan Tilkov">
            <a:extLst>
              <a:ext uri="{FF2B5EF4-FFF2-40B4-BE49-F238E27FC236}">
                <a16:creationId xmlns:a16="http://schemas.microsoft.com/office/drawing/2014/main" id="{59883C0C-63BA-8777-7611-B8521DCC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8409" y="5338473"/>
            <a:ext cx="1339413" cy="133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D3F63-2417-0846-66A2-D5686DAFCEB3}"/>
              </a:ext>
            </a:extLst>
          </p:cNvPr>
          <p:cNvSpPr txBox="1"/>
          <p:nvPr/>
        </p:nvSpPr>
        <p:spPr>
          <a:xfrm>
            <a:off x="5957699" y="5544309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FFFF"/>
                </a:solidFill>
                <a:latin typeface="Verdana"/>
                <a:ea typeface="Verdana"/>
              </a:rPr>
              <a:t>Stefan </a:t>
            </a:r>
            <a:r>
              <a:rPr lang="en-US" sz="3200" dirty="0" err="1">
                <a:solidFill>
                  <a:srgbClr val="01FFFF"/>
                </a:solidFill>
                <a:latin typeface="Verdana"/>
                <a:ea typeface="Verdana"/>
              </a:rPr>
              <a:t>Tilkov</a:t>
            </a:r>
            <a:endParaRPr lang="en-US" sz="3200" dirty="0">
              <a:solidFill>
                <a:srgbClr val="01FFFF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023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594C3-CF1E-743C-36F5-1DD44D8C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D2AB0-FD73-BEAC-8FE3-AAF1A47E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923289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dirty="0">
                <a:latin typeface="Montserrat"/>
                <a:ea typeface="Montserrat"/>
                <a:cs typeface="Montserrat"/>
                <a:sym typeface="Montserrat"/>
              </a:rPr>
              <a:t>Демо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04DEE-9FA4-634C-B734-4E57F90EA4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9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Doctor female outline">
            <a:extLst>
              <a:ext uri="{FF2B5EF4-FFF2-40B4-BE49-F238E27FC236}">
                <a16:creationId xmlns:a16="http://schemas.microsoft.com/office/drawing/2014/main" id="{D8E68732-ECF4-A2B0-F052-C76E6FA1A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2722" y="1218156"/>
            <a:ext cx="914400" cy="914400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EFA8C289-37B4-7B87-67AB-EE0196260AB6}"/>
              </a:ext>
            </a:extLst>
          </p:cNvPr>
          <p:cNvSpPr/>
          <p:nvPr/>
        </p:nvSpPr>
        <p:spPr>
          <a:xfrm>
            <a:off x="4133586" y="1315233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7726E40-60EC-F505-E65A-466C7B1F2A17}"/>
              </a:ext>
            </a:extLst>
          </p:cNvPr>
          <p:cNvSpPr/>
          <p:nvPr/>
        </p:nvSpPr>
        <p:spPr>
          <a:xfrm>
            <a:off x="6850691" y="1315233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Archive service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E2A7823A-B0C8-625D-6180-D4E70108EBB9}"/>
              </a:ext>
            </a:extLst>
          </p:cNvPr>
          <p:cNvSpPr/>
          <p:nvPr/>
        </p:nvSpPr>
        <p:spPr>
          <a:xfrm>
            <a:off x="6850690" y="2457187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A99DC7-343C-3676-B791-3AA7928C262A}"/>
              </a:ext>
            </a:extLst>
          </p:cNvPr>
          <p:cNvSpPr/>
          <p:nvPr/>
        </p:nvSpPr>
        <p:spPr>
          <a:xfrm>
            <a:off x="9567796" y="1271391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Timestamp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DF936C-7B24-4030-6FC7-0B63E61E51E5}"/>
              </a:ext>
            </a:extLst>
          </p:cNvPr>
          <p:cNvSpPr/>
          <p:nvPr/>
        </p:nvSpPr>
        <p:spPr>
          <a:xfrm>
            <a:off x="9563116" y="3692042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validation service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8C03FCBF-1AE3-CCF3-6587-A402672A0694}"/>
              </a:ext>
            </a:extLst>
          </p:cNvPr>
          <p:cNvSpPr/>
          <p:nvPr/>
        </p:nvSpPr>
        <p:spPr>
          <a:xfrm>
            <a:off x="1689968" y="2457187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ePrescription</a:t>
            </a:r>
            <a:r>
              <a:rPr lang="en-US" dirty="0"/>
              <a:t> service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837CA995-C87D-ECF2-7EEB-C77F970E0D42}"/>
              </a:ext>
            </a:extLst>
          </p:cNvPr>
          <p:cNvSpPr/>
          <p:nvPr/>
        </p:nvSpPr>
        <p:spPr>
          <a:xfrm>
            <a:off x="288098" y="3661775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Nomenclature service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61C02C0A-B569-0CED-C034-38D710137F70}"/>
              </a:ext>
            </a:extLst>
          </p:cNvPr>
          <p:cNvSpPr/>
          <p:nvPr/>
        </p:nvSpPr>
        <p:spPr>
          <a:xfrm>
            <a:off x="2775555" y="3664910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Number generator service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BA450A-8D9F-B966-825D-A2EE0374954A}"/>
              </a:ext>
            </a:extLst>
          </p:cNvPr>
          <p:cNvSpPr/>
          <p:nvPr/>
        </p:nvSpPr>
        <p:spPr>
          <a:xfrm>
            <a:off x="9567796" y="4778680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service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3DE394-036E-4995-596A-F08D3B5AA015}"/>
              </a:ext>
            </a:extLst>
          </p:cNvPr>
          <p:cNvSpPr/>
          <p:nvPr/>
        </p:nvSpPr>
        <p:spPr>
          <a:xfrm>
            <a:off x="9567796" y="5937337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NHIF Validation service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2E1314E4-3194-0E05-9A4C-193B3797CFE7}"/>
              </a:ext>
            </a:extLst>
          </p:cNvPr>
          <p:cNvSpPr/>
          <p:nvPr/>
        </p:nvSpPr>
        <p:spPr>
          <a:xfrm>
            <a:off x="1689967" y="4866363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 Patient Index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6135E5-2E1D-0516-2C6A-807C52F5286A}"/>
              </a:ext>
            </a:extLst>
          </p:cNvPr>
          <p:cNvSpPr/>
          <p:nvPr/>
        </p:nvSpPr>
        <p:spPr>
          <a:xfrm>
            <a:off x="418575" y="5937337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 service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41F49F-6559-200C-7216-B84BD44DCC93}"/>
              </a:ext>
            </a:extLst>
          </p:cNvPr>
          <p:cNvSpPr/>
          <p:nvPr/>
        </p:nvSpPr>
        <p:spPr>
          <a:xfrm>
            <a:off x="2675347" y="5937336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CRAS Service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71778220-9D9E-8170-391C-B66559B732F2}"/>
              </a:ext>
            </a:extLst>
          </p:cNvPr>
          <p:cNvSpPr/>
          <p:nvPr/>
        </p:nvSpPr>
        <p:spPr>
          <a:xfrm>
            <a:off x="288098" y="2484327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Rx DB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89FCD6EB-3D6F-4343-CE8F-BF5CDB32C4A3}"/>
              </a:ext>
            </a:extLst>
          </p:cNvPr>
          <p:cNvSpPr/>
          <p:nvPr/>
        </p:nvSpPr>
        <p:spPr>
          <a:xfrm>
            <a:off x="288098" y="4893503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NOM DB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5B6603E2-55F7-0217-1C2A-7BE4F649A67B}"/>
              </a:ext>
            </a:extLst>
          </p:cNvPr>
          <p:cNvSpPr/>
          <p:nvPr/>
        </p:nvSpPr>
        <p:spPr>
          <a:xfrm>
            <a:off x="7257785" y="279749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 DB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352F7740-856F-9009-AD7C-81C54EDCF435}"/>
              </a:ext>
            </a:extLst>
          </p:cNvPr>
          <p:cNvSpPr/>
          <p:nvPr/>
        </p:nvSpPr>
        <p:spPr>
          <a:xfrm>
            <a:off x="3906028" y="4893503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MPI DB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BACA6405-DF85-11D6-A285-6A07E7F54377}"/>
              </a:ext>
            </a:extLst>
          </p:cNvPr>
          <p:cNvSpPr/>
          <p:nvPr/>
        </p:nvSpPr>
        <p:spPr>
          <a:xfrm>
            <a:off x="5013539" y="3692048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 DB</a:t>
            </a:r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4641F14F-A9CA-C228-2E67-5B9750848435}"/>
              </a:ext>
            </a:extLst>
          </p:cNvPr>
          <p:cNvSpPr/>
          <p:nvPr/>
        </p:nvSpPr>
        <p:spPr>
          <a:xfrm>
            <a:off x="6850690" y="4822521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RabitMQ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5434A-6770-0946-B282-26508FC5AC72}"/>
              </a:ext>
            </a:extLst>
          </p:cNvPr>
          <p:cNvCxnSpPr>
            <a:cxnSpLocks/>
          </p:cNvCxnSpPr>
          <p:nvPr/>
        </p:nvCxnSpPr>
        <p:spPr>
          <a:xfrm>
            <a:off x="2933177" y="1665962"/>
            <a:ext cx="1106464" cy="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D0B57A-33F2-1BD7-45F4-920D1DA6DEAE}"/>
              </a:ext>
            </a:extLst>
          </p:cNvPr>
          <p:cNvCxnSpPr>
            <a:cxnSpLocks/>
          </p:cNvCxnSpPr>
          <p:nvPr/>
        </p:nvCxnSpPr>
        <p:spPr>
          <a:xfrm>
            <a:off x="6008427" y="1502080"/>
            <a:ext cx="736725" cy="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D21741-4783-B5E9-2AC9-813141A1F362}"/>
              </a:ext>
            </a:extLst>
          </p:cNvPr>
          <p:cNvCxnSpPr>
            <a:cxnSpLocks/>
          </p:cNvCxnSpPr>
          <p:nvPr/>
        </p:nvCxnSpPr>
        <p:spPr>
          <a:xfrm flipH="1" flipV="1">
            <a:off x="7730642" y="995819"/>
            <a:ext cx="3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97B040-014A-D166-7DAB-C3BABF358286}"/>
              </a:ext>
            </a:extLst>
          </p:cNvPr>
          <p:cNvCxnSpPr>
            <a:cxnSpLocks/>
          </p:cNvCxnSpPr>
          <p:nvPr/>
        </p:nvCxnSpPr>
        <p:spPr>
          <a:xfrm flipH="1">
            <a:off x="6006155" y="1745421"/>
            <a:ext cx="734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C5F2D31-B66E-4740-BEE4-FCA1D95A7C62}"/>
              </a:ext>
            </a:extLst>
          </p:cNvPr>
          <p:cNvCxnSpPr/>
          <p:nvPr/>
        </p:nvCxnSpPr>
        <p:spPr>
          <a:xfrm>
            <a:off x="5486396" y="2079320"/>
            <a:ext cx="1258756" cy="781831"/>
          </a:xfrm>
          <a:prstGeom prst="bentConnector3">
            <a:avLst>
              <a:gd name="adj1" fmla="val 24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C6923B3-22CA-F13C-8B39-8A602E3601CA}"/>
              </a:ext>
            </a:extLst>
          </p:cNvPr>
          <p:cNvCxnSpPr>
            <a:cxnSpLocks/>
          </p:cNvCxnSpPr>
          <p:nvPr/>
        </p:nvCxnSpPr>
        <p:spPr>
          <a:xfrm>
            <a:off x="5987438" y="1949883"/>
            <a:ext cx="3491005" cy="2127340"/>
          </a:xfrm>
          <a:prstGeom prst="bentConnector3">
            <a:avLst>
              <a:gd name="adj1" fmla="val 137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638F5F41-78BA-A0D1-D183-E31D1C56A1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5413" y="2096022"/>
            <a:ext cx="1604322" cy="716594"/>
          </a:xfrm>
          <a:prstGeom prst="bentConnector3">
            <a:avLst>
              <a:gd name="adj1" fmla="val -4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6C7B9FC-7F88-F0F9-11BD-540029BC0355}"/>
              </a:ext>
            </a:extLst>
          </p:cNvPr>
          <p:cNvCxnSpPr/>
          <p:nvPr/>
        </p:nvCxnSpPr>
        <p:spPr>
          <a:xfrm flipV="1">
            <a:off x="8699950" y="1665957"/>
            <a:ext cx="778493" cy="93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002914-9378-19F3-C4F5-A5C34682B63C}"/>
              </a:ext>
            </a:extLst>
          </p:cNvPr>
          <p:cNvCxnSpPr/>
          <p:nvPr/>
        </p:nvCxnSpPr>
        <p:spPr>
          <a:xfrm>
            <a:off x="2292263" y="3288078"/>
            <a:ext cx="0" cy="149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C5BF98-2617-728C-5767-9BBCF93695BC}"/>
              </a:ext>
            </a:extLst>
          </p:cNvPr>
          <p:cNvCxnSpPr/>
          <p:nvPr/>
        </p:nvCxnSpPr>
        <p:spPr>
          <a:xfrm>
            <a:off x="3486409" y="5240056"/>
            <a:ext cx="3402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2B6D7B-A47D-5DC7-6A5B-D9A4141AF625}"/>
              </a:ext>
            </a:extLst>
          </p:cNvPr>
          <p:cNvCxnSpPr/>
          <p:nvPr/>
        </p:nvCxnSpPr>
        <p:spPr>
          <a:xfrm>
            <a:off x="1929008" y="5630449"/>
            <a:ext cx="0" cy="2818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D5BFE4D-54B1-A18C-0564-358F9D8DBA8E}"/>
              </a:ext>
            </a:extLst>
          </p:cNvPr>
          <p:cNvCxnSpPr/>
          <p:nvPr/>
        </p:nvCxnSpPr>
        <p:spPr>
          <a:xfrm>
            <a:off x="3189961" y="5630449"/>
            <a:ext cx="0" cy="2818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67E9210-CE83-11A8-5A74-4EFEED6901C1}"/>
              </a:ext>
            </a:extLst>
          </p:cNvPr>
          <p:cNvCxnSpPr/>
          <p:nvPr/>
        </p:nvCxnSpPr>
        <p:spPr>
          <a:xfrm flipV="1">
            <a:off x="2505205" y="3288078"/>
            <a:ext cx="0" cy="149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C06ECB5-99CA-0598-1F40-E9F283A60C06}"/>
              </a:ext>
            </a:extLst>
          </p:cNvPr>
          <p:cNvCxnSpPr/>
          <p:nvPr/>
        </p:nvCxnSpPr>
        <p:spPr>
          <a:xfrm>
            <a:off x="740078" y="4467252"/>
            <a:ext cx="0" cy="34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5706FD-35A1-258C-22CC-DE7910B1BF7B}"/>
              </a:ext>
            </a:extLst>
          </p:cNvPr>
          <p:cNvCxnSpPr/>
          <p:nvPr/>
        </p:nvCxnSpPr>
        <p:spPr>
          <a:xfrm>
            <a:off x="1286001" y="2861151"/>
            <a:ext cx="3402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E4122F4-98BF-7D1A-3B6C-FE53095C7874}"/>
              </a:ext>
            </a:extLst>
          </p:cNvPr>
          <p:cNvCxnSpPr/>
          <p:nvPr/>
        </p:nvCxnSpPr>
        <p:spPr>
          <a:xfrm>
            <a:off x="4588697" y="4033379"/>
            <a:ext cx="3402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2B85180-2008-DCCA-4571-6940F2668CC4}"/>
              </a:ext>
            </a:extLst>
          </p:cNvPr>
          <p:cNvCxnSpPr/>
          <p:nvPr/>
        </p:nvCxnSpPr>
        <p:spPr>
          <a:xfrm>
            <a:off x="1838193" y="3258489"/>
            <a:ext cx="0" cy="34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FD36EBF-E4EE-6883-3665-2D0FEA9BBCB6}"/>
              </a:ext>
            </a:extLst>
          </p:cNvPr>
          <p:cNvCxnSpPr/>
          <p:nvPr/>
        </p:nvCxnSpPr>
        <p:spPr>
          <a:xfrm>
            <a:off x="3189961" y="3258488"/>
            <a:ext cx="0" cy="34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2C0DACF-6AD7-F6CF-108B-EC16D3A89A2C}"/>
              </a:ext>
            </a:extLst>
          </p:cNvPr>
          <p:cNvCxnSpPr/>
          <p:nvPr/>
        </p:nvCxnSpPr>
        <p:spPr>
          <a:xfrm flipV="1">
            <a:off x="3555413" y="2101241"/>
            <a:ext cx="1296330" cy="479121"/>
          </a:xfrm>
          <a:prstGeom prst="bentConnector3">
            <a:avLst>
              <a:gd name="adj1" fmla="val 100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45041F5-102D-7ED4-23AA-406532D597EF}"/>
              </a:ext>
            </a:extLst>
          </p:cNvPr>
          <p:cNvCxnSpPr/>
          <p:nvPr/>
        </p:nvCxnSpPr>
        <p:spPr>
          <a:xfrm>
            <a:off x="8705589" y="5182644"/>
            <a:ext cx="764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39F0222A-523D-42CA-07EE-ED5A464E5C9E}"/>
              </a:ext>
            </a:extLst>
          </p:cNvPr>
          <p:cNvCxnSpPr/>
          <p:nvPr/>
        </p:nvCxnSpPr>
        <p:spPr>
          <a:xfrm>
            <a:off x="7730642" y="5680553"/>
            <a:ext cx="1739035" cy="660747"/>
          </a:xfrm>
          <a:prstGeom prst="bentConnector3">
            <a:avLst>
              <a:gd name="adj1" fmla="val -6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248EAF7-AB07-1F32-9FE1-D9F9F9F95E10}"/>
              </a:ext>
            </a:extLst>
          </p:cNvPr>
          <p:cNvCxnSpPr>
            <a:cxnSpLocks/>
          </p:cNvCxnSpPr>
          <p:nvPr/>
        </p:nvCxnSpPr>
        <p:spPr>
          <a:xfrm>
            <a:off x="3555413" y="3081403"/>
            <a:ext cx="3208645" cy="2110635"/>
          </a:xfrm>
          <a:prstGeom prst="bentConnector3">
            <a:avLst>
              <a:gd name="adj1" fmla="val 8357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9FDCEEE4-C76B-C702-CAC0-4FEA67A341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00636" y="2883121"/>
            <a:ext cx="2861059" cy="879954"/>
          </a:xfrm>
          <a:prstGeom prst="bentConnector4">
            <a:avLst>
              <a:gd name="adj1" fmla="val 30747"/>
              <a:gd name="adj2" fmla="val 12597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A1CFA8D-D8F3-EDB6-A0FC-BE52816451BF}"/>
              </a:ext>
            </a:extLst>
          </p:cNvPr>
          <p:cNvCxnSpPr/>
          <p:nvPr/>
        </p:nvCxnSpPr>
        <p:spPr>
          <a:xfrm flipH="1">
            <a:off x="2933177" y="1892568"/>
            <a:ext cx="110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1843A19-9278-CC9A-A53D-BCA9E1217D09}"/>
              </a:ext>
            </a:extLst>
          </p:cNvPr>
          <p:cNvSpPr txBox="1"/>
          <p:nvPr/>
        </p:nvSpPr>
        <p:spPr>
          <a:xfrm>
            <a:off x="9063547" y="136191"/>
            <a:ext cx="29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chemeClr val="bg1"/>
                </a:solidFill>
              </a:rPr>
              <a:t>Издаване на рецепта в НЗИС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6" name="Rectangle: Diagonal Corners Rounded 115">
            <a:extLst>
              <a:ext uri="{FF2B5EF4-FFF2-40B4-BE49-F238E27FC236}">
                <a16:creationId xmlns:a16="http://schemas.microsoft.com/office/drawing/2014/main" id="{9740866F-ACD2-5082-DD38-DF050603D324}"/>
              </a:ext>
            </a:extLst>
          </p:cNvPr>
          <p:cNvSpPr/>
          <p:nvPr/>
        </p:nvSpPr>
        <p:spPr>
          <a:xfrm>
            <a:off x="2927952" y="200155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Medical Registries service</a:t>
            </a:r>
          </a:p>
        </p:txBody>
      </p:sp>
      <p:sp>
        <p:nvSpPr>
          <p:cNvPr id="118" name="Flowchart: Magnetic Disk 117">
            <a:extLst>
              <a:ext uri="{FF2B5EF4-FFF2-40B4-BE49-F238E27FC236}">
                <a16:creationId xmlns:a16="http://schemas.microsoft.com/office/drawing/2014/main" id="{AFF49558-20B4-10C8-A029-372904365D0B}"/>
              </a:ext>
            </a:extLst>
          </p:cNvPr>
          <p:cNvSpPr/>
          <p:nvPr/>
        </p:nvSpPr>
        <p:spPr>
          <a:xfrm>
            <a:off x="5170119" y="235638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MR DB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E7D3F6F-C0D9-E264-B7AA-BA072AFB48B3}"/>
              </a:ext>
            </a:extLst>
          </p:cNvPr>
          <p:cNvSpPr/>
          <p:nvPr/>
        </p:nvSpPr>
        <p:spPr>
          <a:xfrm>
            <a:off x="351763" y="167017"/>
            <a:ext cx="1960324" cy="807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Registries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7207D9-C035-88ED-754D-28BB52012ED2}"/>
              </a:ext>
            </a:extLst>
          </p:cNvPr>
          <p:cNvCxnSpPr/>
          <p:nvPr/>
        </p:nvCxnSpPr>
        <p:spPr>
          <a:xfrm>
            <a:off x="4758843" y="560278"/>
            <a:ext cx="3402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19FCF74-E1DB-FC4F-B1C3-D7D55DE02D35}"/>
              </a:ext>
            </a:extLst>
          </p:cNvPr>
          <p:cNvCxnSpPr/>
          <p:nvPr/>
        </p:nvCxnSpPr>
        <p:spPr>
          <a:xfrm>
            <a:off x="2378945" y="560278"/>
            <a:ext cx="452928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A70706-E179-FF52-F7B8-56885196FF30}"/>
              </a:ext>
            </a:extLst>
          </p:cNvPr>
          <p:cNvCxnSpPr/>
          <p:nvPr/>
        </p:nvCxnSpPr>
        <p:spPr>
          <a:xfrm>
            <a:off x="4450915" y="972855"/>
            <a:ext cx="0" cy="2818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C1B0C133-2A45-EBF5-CAB8-559C6122DA70}"/>
              </a:ext>
            </a:extLst>
          </p:cNvPr>
          <p:cNvSpPr/>
          <p:nvPr/>
        </p:nvSpPr>
        <p:spPr>
          <a:xfrm>
            <a:off x="353859" y="1291364"/>
            <a:ext cx="1759907" cy="720246"/>
          </a:xfrm>
          <a:prstGeom prst="round2Diag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UCUM validation service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28F419-DB51-5794-F84A-57D47BE6CDD5}"/>
              </a:ext>
            </a:extLst>
          </p:cNvPr>
          <p:cNvCxnSpPr/>
          <p:nvPr/>
        </p:nvCxnSpPr>
        <p:spPr>
          <a:xfrm>
            <a:off x="1864758" y="2066442"/>
            <a:ext cx="0" cy="34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24AD0D69-C410-4658-844F-3B3259FCC7C4}"/>
              </a:ext>
            </a:extLst>
          </p:cNvPr>
          <p:cNvSpPr/>
          <p:nvPr/>
        </p:nvSpPr>
        <p:spPr>
          <a:xfrm>
            <a:off x="10229587" y="2478068"/>
            <a:ext cx="945715" cy="693106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Redis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D538CF6-CB53-BBC7-B493-FD73F76DDC74}"/>
              </a:ext>
            </a:extLst>
          </p:cNvPr>
          <p:cNvCxnSpPr>
            <a:cxnSpLocks/>
          </p:cNvCxnSpPr>
          <p:nvPr/>
        </p:nvCxnSpPr>
        <p:spPr>
          <a:xfrm flipV="1">
            <a:off x="8667851" y="2812617"/>
            <a:ext cx="1508872" cy="4693"/>
          </a:xfrm>
          <a:prstGeom prst="bentConnector3">
            <a:avLst>
              <a:gd name="adj1" fmla="val 10050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4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116" grpId="0" animBg="1"/>
      <p:bldP spid="118" grpId="0" animBg="1"/>
      <p:bldP spid="119" grpId="0" animBg="1"/>
      <p:bldP spid="2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FE48B-504E-956A-A8AC-F9D20289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772D8-6C65-2405-5C05-C1D45CCC2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1754286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dirty="0">
                <a:latin typeface="Montserrat"/>
                <a:ea typeface="Montserrat"/>
                <a:cs typeface="Montserrat"/>
                <a:sym typeface="Montserrat"/>
              </a:rPr>
              <a:t>Комуникация и управление</a:t>
            </a:r>
            <a:endParaRPr lang="en-US" sz="5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89BE-872F-96BF-5312-A0C75ED8ED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6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5C82EF2C-D068-4A27-C9FA-48F4C9468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9C35B456-B949-C615-EAC2-3C5ADF883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610" y="3081402"/>
            <a:ext cx="5485247" cy="32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HTTP1.1 / HTTP2 / HTTP3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TLS</a:t>
            </a: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 по желание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JSON / XML</a:t>
            </a:r>
            <a:endParaRPr lang="bg-BG" sz="28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OpenAPI</a:t>
            </a: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/ Swagger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Няма </a:t>
            </a: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stream </a:t>
            </a: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 </a:t>
            </a:r>
            <a:r>
              <a:rPr lang="bg-BG" sz="28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дизаин</a:t>
            </a:r>
            <a:endParaRPr lang="en-US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L4 / L7 load balancing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2;p4">
            <a:extLst>
              <a:ext uri="{FF2B5EF4-FFF2-40B4-BE49-F238E27FC236}">
                <a16:creationId xmlns:a16="http://schemas.microsoft.com/office/drawing/2014/main" id="{8FEEDCE3-1A0C-5CE8-5156-066CECBA2B99}"/>
              </a:ext>
            </a:extLst>
          </p:cNvPr>
          <p:cNvSpPr txBox="1">
            <a:spLocks/>
          </p:cNvSpPr>
          <p:nvPr/>
        </p:nvSpPr>
        <p:spPr>
          <a:xfrm>
            <a:off x="6096000" y="3081402"/>
            <a:ext cx="5847955" cy="32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HTTP2 / HTTP3 / IPC</a:t>
            </a:r>
            <a:endParaRPr lang="bg-BG" sz="28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Задължителен </a:t>
            </a: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TLS</a:t>
            </a: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 (</a:t>
            </a: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1.2 ?</a:t>
            </a: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PROTO (</a:t>
            </a: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бинарен формат</a:t>
            </a: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PROTO3</a:t>
            </a:r>
            <a:endParaRPr lang="bg-BG" sz="28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Client / Server / Bidirectional streaming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sym typeface="Montserrat"/>
              </a:rPr>
              <a:t>Само </a:t>
            </a:r>
            <a:r>
              <a:rPr lang="en-US" sz="2800" b="0" dirty="0">
                <a:solidFill>
                  <a:schemeClr val="bg1"/>
                </a:solidFill>
                <a:latin typeface="Montserrat"/>
                <a:sym typeface="Montserrat"/>
              </a:rPr>
              <a:t>L7 load balancing</a:t>
            </a:r>
            <a:endParaRPr lang="ru-RU" sz="28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D5F34D5F-AC87-BC48-338A-7F4CD6752AF5}"/>
              </a:ext>
            </a:extLst>
          </p:cNvPr>
          <p:cNvSpPr txBox="1">
            <a:spLocks/>
          </p:cNvSpPr>
          <p:nvPr/>
        </p:nvSpPr>
        <p:spPr>
          <a:xfrm>
            <a:off x="530772" y="332992"/>
            <a:ext cx="11130456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Синхронна комуникация</a:t>
            </a:r>
            <a:endParaRPr lang="bg-BG"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4F9CC3-F507-5243-FF12-44AB5D8E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2737" y="1423546"/>
            <a:ext cx="1880992" cy="11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PC">
            <a:extLst>
              <a:ext uri="{FF2B5EF4-FFF2-40B4-BE49-F238E27FC236}">
                <a16:creationId xmlns:a16="http://schemas.microsoft.com/office/drawing/2014/main" id="{FCCE96AC-F298-F7C5-04F5-BDA0A586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712" y="1316763"/>
            <a:ext cx="1356530" cy="135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faf498193_6_7"/>
          <p:cNvSpPr txBox="1">
            <a:spLocks noGrp="1"/>
          </p:cNvSpPr>
          <p:nvPr>
            <p:ph type="body" idx="1"/>
          </p:nvPr>
        </p:nvSpPr>
        <p:spPr>
          <a:xfrm>
            <a:off x="7157390" y="777394"/>
            <a:ext cx="5130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bg-BG" sz="3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Стамо Петков</a:t>
            </a:r>
            <a:endParaRPr sz="3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g2bfaf498193_6_7"/>
          <p:cNvSpPr txBox="1">
            <a:spLocks noGrp="1"/>
          </p:cNvSpPr>
          <p:nvPr>
            <p:ph type="body" idx="2"/>
          </p:nvPr>
        </p:nvSpPr>
        <p:spPr>
          <a:xfrm>
            <a:off x="7157394" y="4127326"/>
            <a:ext cx="5130300" cy="186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tamo.petkov@gmail.com</a:t>
            </a: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@stamo_petkov</a:t>
            </a:r>
            <a:endParaRPr lang="bg-BG" sz="2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https://github.com/stamo</a:t>
            </a:r>
            <a:endParaRPr lang="en-US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Placeholder 2" descr="A person wearing a blue shirt and microphone&#10;&#10;Description automatically generated">
            <a:extLst>
              <a:ext uri="{FF2B5EF4-FFF2-40B4-BE49-F238E27FC236}">
                <a16:creationId xmlns:a16="http://schemas.microsoft.com/office/drawing/2014/main" id="{9FBCFA9C-0370-8CE5-29B7-AFDE3965B03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025" y="858838"/>
            <a:ext cx="5130800" cy="5132387"/>
          </a:xfrm>
          <a:prstGeom prst="roundRect">
            <a:avLst>
              <a:gd name="adj" fmla="val 487"/>
            </a:avLst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E3441-5E9C-81AC-D2CC-BBEBF45342E2}"/>
              </a:ext>
            </a:extLst>
          </p:cNvPr>
          <p:cNvSpPr txBox="1"/>
          <p:nvPr/>
        </p:nvSpPr>
        <p:spPr>
          <a:xfrm>
            <a:off x="7157390" y="1368394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Ръководител отдел </a:t>
            </a:r>
            <a:r>
              <a:rPr lang="en-US" dirty="0">
                <a:solidFill>
                  <a:schemeClr val="bg1"/>
                </a:solidFill>
              </a:rPr>
              <a:t>Microsoft</a:t>
            </a:r>
            <a:r>
              <a:rPr lang="bg-BG" dirty="0">
                <a:solidFill>
                  <a:schemeClr val="bg1"/>
                </a:solidFill>
              </a:rPr>
              <a:t> Технологии </a:t>
            </a:r>
          </a:p>
          <a:p>
            <a:r>
              <a:rPr lang="bg-BG" dirty="0">
                <a:solidFill>
                  <a:schemeClr val="bg1"/>
                </a:solidFill>
              </a:rPr>
              <a:t>в Информационно Обслужване АД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Two men taking a selfie in the snow&#10;&#10;Description automatically generated">
            <a:extLst>
              <a:ext uri="{FF2B5EF4-FFF2-40B4-BE49-F238E27FC236}">
                <a16:creationId xmlns:a16="http://schemas.microsoft.com/office/drawing/2014/main" id="{051CDBBB-E529-BDD5-224B-ED68D51163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1719" y="2238518"/>
            <a:ext cx="1096757" cy="1590995"/>
          </a:xfrm>
          <a:prstGeom prst="rect">
            <a:avLst/>
          </a:prstGeom>
        </p:spPr>
      </p:pic>
      <p:pic>
        <p:nvPicPr>
          <p:cNvPr id="8" name="Picture 7" descr="A person taking a selfie with a soda can in front of a clock tower&#10;&#10;Description automatically generated">
            <a:extLst>
              <a:ext uri="{FF2B5EF4-FFF2-40B4-BE49-F238E27FC236}">
                <a16:creationId xmlns:a16="http://schemas.microsoft.com/office/drawing/2014/main" id="{7EFC72FA-91AB-93BE-F665-9296171C8E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1221" y="2238519"/>
            <a:ext cx="1193246" cy="1590995"/>
          </a:xfrm>
          <a:prstGeom prst="rect">
            <a:avLst/>
          </a:prstGeom>
        </p:spPr>
      </p:pic>
      <p:pic>
        <p:nvPicPr>
          <p:cNvPr id="10" name="Picture 9" descr="A person wearing sunglasses and a life jacket taking a selfie&#10;&#10;Description automatically generated">
            <a:extLst>
              <a:ext uri="{FF2B5EF4-FFF2-40B4-BE49-F238E27FC236}">
                <a16:creationId xmlns:a16="http://schemas.microsoft.com/office/drawing/2014/main" id="{8700961E-7323-1214-033F-483D3D832C2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7212" y="2231857"/>
            <a:ext cx="1399215" cy="15976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AA9F5291-DFE9-FBD4-001F-C2B02714C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06B14134-8E66-FC17-BEBA-1AD1CB0AB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5" y="662300"/>
            <a:ext cx="9396525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Асинхронна комуникация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EB7AB1BC-DEF6-3998-4D33-A0E33D5D8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466350"/>
            <a:ext cx="8300873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Eventual consistency !!!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Durable MQ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IPC, TCP, UDP, TIPC, multicast and WebSocket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Fan-out, pub-sub, push-pull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Kafka, RabbitMQ, </a:t>
            </a:r>
            <a:r>
              <a:rPr lang="en-US" sz="36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ZeroMQ</a:t>
            </a: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-US" sz="36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NetMQ</a:t>
            </a: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62A7A700-FD5A-E9B6-1CA6-879314BC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0255" y="2020347"/>
            <a:ext cx="1936750" cy="101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ing RabbitMQ Components: Virtual Hosts, Channels, Exchanges,  Bindings, and Routing Keys | by Ken Yip | Medium">
            <a:extLst>
              <a:ext uri="{FF2B5EF4-FFF2-40B4-BE49-F238E27FC236}">
                <a16:creationId xmlns:a16="http://schemas.microsoft.com/office/drawing/2014/main" id="{6A4A95C2-3325-E6A7-C423-1907B2C4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0256" y="3222398"/>
            <a:ext cx="1941692" cy="10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eroMQ Reviews 2025: Details, Pricing, &amp; Features | G2">
            <a:extLst>
              <a:ext uri="{FF2B5EF4-FFF2-40B4-BE49-F238E27FC236}">
                <a16:creationId xmlns:a16="http://schemas.microsoft.com/office/drawing/2014/main" id="{65AD44BD-3CC1-E8CE-43EE-38FB46B9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5314" y="4497077"/>
            <a:ext cx="1936751" cy="101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5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70B24A3-BA65-FA7E-782F-C8218EAE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A78D69B0-7FB0-6E6E-F79F-5EB2C8E2D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5" y="662300"/>
            <a:ext cx="9396525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Оркестратор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5E047268-FA1C-A674-39BA-F45131EB8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466350"/>
            <a:ext cx="11066240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.Net</a:t>
            </a: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Aspire</a:t>
            </a:r>
            <a:endParaRPr lang="bg-BG" sz="3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Docker compose</a:t>
            </a:r>
            <a:endParaRPr lang="bg-BG" sz="32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MicroK8s</a:t>
            </a:r>
            <a:endParaRPr lang="bg-BG" sz="3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4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Продукционна среда</a:t>
            </a: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Docker swarm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K8s / MicroK8s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ocker compose</a:t>
            </a:r>
            <a:endParaRPr lang="en-US" sz="32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 descr="A white silhouette of a person with arms raised&#10;&#10;AI-generated content may be incorrect.">
            <a:extLst>
              <a:ext uri="{FF2B5EF4-FFF2-40B4-BE49-F238E27FC236}">
                <a16:creationId xmlns:a16="http://schemas.microsoft.com/office/drawing/2014/main" id="{9B255593-4911-437C-38EC-96EA5635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636" y="110427"/>
            <a:ext cx="3445164" cy="3445164"/>
          </a:xfrm>
          <a:prstGeom prst="rect">
            <a:avLst/>
          </a:prstGeom>
        </p:spPr>
      </p:pic>
      <p:pic>
        <p:nvPicPr>
          <p:cNvPr id="1026" name="Picture 2" descr="NET Aspire overview - .NET Aspire | Microsoft Learn">
            <a:extLst>
              <a:ext uri="{FF2B5EF4-FFF2-40B4-BE49-F238E27FC236}">
                <a16:creationId xmlns:a16="http://schemas.microsoft.com/office/drawing/2014/main" id="{644962B1-C1BA-6FCF-9FA6-9EED5C25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825" y="662300"/>
            <a:ext cx="1138527" cy="11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Compose | Superset">
            <a:extLst>
              <a:ext uri="{FF2B5EF4-FFF2-40B4-BE49-F238E27FC236}">
                <a16:creationId xmlns:a16="http://schemas.microsoft.com/office/drawing/2014/main" id="{150F2B46-D421-0138-154E-3231E946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370" y="2417064"/>
            <a:ext cx="1046083" cy="11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Docker Swarm? | dockerlabs">
            <a:extLst>
              <a:ext uri="{FF2B5EF4-FFF2-40B4-BE49-F238E27FC236}">
                <a16:creationId xmlns:a16="http://schemas.microsoft.com/office/drawing/2014/main" id="{A9276ABA-7375-24C0-A088-157203F42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7287" y="4671468"/>
            <a:ext cx="1190106" cy="11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Kubernetes? An introduction to container orchestration with K8s –  Encore Cloud">
            <a:extLst>
              <a:ext uri="{FF2B5EF4-FFF2-40B4-BE49-F238E27FC236}">
                <a16:creationId xmlns:a16="http://schemas.microsoft.com/office/drawing/2014/main" id="{D1514A9A-E5E3-0D43-E64D-0081293C8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2136" y="3979076"/>
            <a:ext cx="1138527" cy="11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tall microk8s on Linux | Snap Store">
            <a:extLst>
              <a:ext uri="{FF2B5EF4-FFF2-40B4-BE49-F238E27FC236}">
                <a16:creationId xmlns:a16="http://schemas.microsoft.com/office/drawing/2014/main" id="{D140D9A5-8463-0E74-679F-2E8FDB3D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453" y="3979076"/>
            <a:ext cx="1143333" cy="11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BE5D-2A02-7B8C-953D-72F22A6C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865299-15DA-51DA-1C64-AB466D7F5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1754286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Трите колони на</a:t>
            </a:r>
            <a:r>
              <a:rPr lang="bg-BG" sz="5400" b="0" dirty="0">
                <a:latin typeface="Montserrat"/>
                <a:ea typeface="Montserrat"/>
                <a:cs typeface="Montserrat"/>
                <a:sym typeface="Montserrat"/>
              </a:rPr>
              <a:t> видимостта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CE0B5-36E8-3D20-569C-2CB7EDD5C84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3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76F0FADD-3F83-64D8-DB71-7FDFC614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F371E99F-94BC-4A9D-01D2-20B9AC1B4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Трите колони на видимостта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3AB7236D-579C-58C3-D256-EF63FB5C2F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Event logs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Непроменяем запис, съдържащ маркер за време, описание и контекст на събитието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Въз основа на тези записи дефинираме две абстракции, които дават две допълнителни измерения. Едното насочено към заявките (</a:t>
            </a:r>
            <a:r>
              <a:rPr lang="en-US" sz="2000" dirty="0">
                <a:solidFill>
                  <a:srgbClr val="01FFFF"/>
                </a:solidFill>
                <a:latin typeface="Montserrat" panose="00000500000000000000" pitchFamily="2" charset="0"/>
                <a:ea typeface="Verdana"/>
                <a:sym typeface="Montserrat"/>
              </a:rPr>
              <a:t>Traces</a:t>
            </a:r>
            <a:r>
              <a:rPr lang="bg-BG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bg-BG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 другото обхващащо системата като цяло (</a:t>
            </a:r>
            <a:r>
              <a:rPr lang="en-US" sz="2000" dirty="0">
                <a:solidFill>
                  <a:srgbClr val="01FFFF"/>
                </a:solidFill>
                <a:latin typeface="Montserrat" panose="00000500000000000000" pitchFamily="2" charset="0"/>
                <a:ea typeface="Verdana"/>
                <a:sym typeface="Montserrat"/>
              </a:rPr>
              <a:t>Metrics</a:t>
            </a:r>
            <a:r>
              <a:rPr lang="bg-BG" sz="2000" dirty="0">
                <a:solidFill>
                  <a:schemeClr val="bg1"/>
                </a:solidFill>
                <a:latin typeface="Montserrat"/>
                <a:ea typeface="Verdana"/>
                <a:sym typeface="Montserrat"/>
              </a:rPr>
              <a:t>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Traces</a:t>
            </a: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/>
                <a:sym typeface="Montserrat"/>
              </a:rPr>
              <a:t>Поредица от свързани събития които проследяват пътя на заявката от край до край в рамките на дистрибутирана система 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bg1"/>
                </a:solidFill>
                <a:latin typeface="Montserrat"/>
                <a:sym typeface="Montserrat"/>
              </a:rPr>
              <a:t>Числово представяне на данни, измерени през определено време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latin typeface="Montserrat"/>
              <a:ea typeface="Calibri"/>
              <a:cs typeface="Calibri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961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35768CB9-6973-0A6D-62FB-18EF37CA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EDD8AF2E-F923-7420-7DF7-ADDB3D3DB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 logs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D4A31F59-28CD-0DED-A08E-F8ED38538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9" y="1160342"/>
            <a:ext cx="11286957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Изключително полезни когато е необходима информация за конкретно събитие заедно с контекста в който е възникнало</a:t>
            </a:r>
            <a:endParaRPr lang="bg-BG" sz="2400" b="0" dirty="0">
              <a:solidFill>
                <a:schemeClr val="bg1"/>
              </a:solidFill>
              <a:latin typeface="Montserrat"/>
              <a:ea typeface="Calibri"/>
              <a:cs typeface="Calibri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sym typeface="Montserrat"/>
              </a:rPr>
              <a:t>Откриване на извънредни или неочаквани събития в рамките на конкретна част от дистрибутираната система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b="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Много лесни за добавяне, реално всяка технология има стандартен модел за </a:t>
            </a:r>
            <a:r>
              <a:rPr lang="bg-BG" sz="2400" b="0" dirty="0" err="1">
                <a:solidFill>
                  <a:schemeClr val="accent6"/>
                </a:solidFill>
                <a:latin typeface="Montserrat"/>
                <a:sym typeface="Montserrat"/>
              </a:rPr>
              <a:t>лог</a:t>
            </a: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 на събитията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b="0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sym typeface="Montserrat"/>
              </a:rPr>
              <a:t>Интензивното добавяне в лога може да доведе до деградация на производителността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Често се налага допълнителна обработка преди </a:t>
            </a:r>
            <a:r>
              <a:rPr lang="bg-BG" sz="2400" b="0" i="0" u="none" strike="noStrike" cap="none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персистиране</a:t>
            </a:r>
            <a:endParaRPr lang="bg-BG" sz="2400" b="0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Кратък полезен живот, що се касае до търсене на проблеми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Част от информацията е необходима за дългосрочен анализ</a:t>
            </a: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5348D-D976-1D23-5B9C-F0FBF3F0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162" y="276478"/>
            <a:ext cx="1768838" cy="69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118CE-A70C-45F6-F6B6-FE3673769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771" y="276478"/>
            <a:ext cx="1768838" cy="6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9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8065F261-5A4C-4AE4-2BC1-890C4478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5EDFD86B-2090-2632-F1A9-42C53A9F18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6359AE33-0971-50E0-2187-8A84E246E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Позволяват използването на математическо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моделиране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прогнозиране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за да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извлекат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знания за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поведението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системата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през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интервали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от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време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настоящето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бъдещето</a:t>
            </a:r>
            <a:endParaRPr lang="ru-RU" sz="24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Позволяват</a:t>
            </a:r>
            <a:r>
              <a:rPr lang="ru-RU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4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оптимизирано</a:t>
            </a:r>
            <a:r>
              <a:rPr lang="ru-RU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4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съхранение</a:t>
            </a:r>
            <a:r>
              <a:rPr lang="ru-RU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time-series</a:t>
            </a:r>
            <a:r>
              <a:rPr lang="ru-RU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 данните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Позволяват последващи допълнителни агрегации с цел намаляване на обема на данни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Много подходящи са за графично представяне на данните на </a:t>
            </a:r>
            <a:r>
              <a:rPr lang="bg-BG" sz="24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рзлични</a:t>
            </a: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Табла (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24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Показват състоянието на системата като цяло и нейните компоненти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b="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Не е рентабилно да се съхраняват на ниво заявка</a:t>
            </a:r>
            <a:endParaRPr sz="2200" b="0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ECD86-52B4-5E65-4974-25F3DA25DC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72" y="253751"/>
            <a:ext cx="2415506" cy="785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F2998-D3A8-4F72-8728-7CF34521C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33" y="253750"/>
            <a:ext cx="3121986" cy="7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BE76FA5-9FA5-CF86-D49A-B49EE1E5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026E57E5-D530-D653-E6D3-6CFFAA484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Traces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3C912CE0-398B-4CFB-F60C-E93F66B5B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Предоставят информация </a:t>
            </a: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както за „пътя“ на заявката, така и за структурата 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„Пътя“ на заявката дава възможност да се проследи кои части и услуги на  системата са участвали в обработката на заявката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Структурата дава поглед върху ефектите от асинхронността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Позволяват идентифициране на количеството работа / необходимо време във всяка част на системата, като същевременно запазват причинно – следствената връзка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Много е трудно да се добавят в последствие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Не е достатъчно само нашите приложения да подават информация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Много инфраструктурни елементи също трябва да бъдат включени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Едно възможно решение на тези проблеми е </a:t>
            </a:r>
            <a:r>
              <a:rPr lang="en-US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Service Mesh</a:t>
            </a: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 b="0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9B289-5A27-BEE5-EFF2-11C33C9C4E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048" y="5549461"/>
            <a:ext cx="1220215" cy="1223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651F3-6259-A577-17FC-BF1A2EF7F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47" y="212971"/>
            <a:ext cx="2388005" cy="8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0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C8A70-3BDD-D025-0D55-2F272655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09FFE-4C17-A085-6EED-27A6CFA4B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1754286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dirty="0">
                <a:latin typeface="Montserrat"/>
                <a:ea typeface="Montserrat"/>
                <a:cs typeface="Montserrat"/>
                <a:sym typeface="Montserrat"/>
              </a:rPr>
              <a:t>Какво се случва с данните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DA6-EC62-99B1-6D04-CBADE2A3F4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A4B424A-CE96-52C3-B5A1-5AA2600A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FC38E7FC-326A-2C79-E04C-BC2BD52F0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610" y="3081402"/>
            <a:ext cx="5485247" cy="32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Консистентност на данните</a:t>
            </a:r>
            <a:endParaRPr lang="en-US" sz="2400" b="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Лесен достъп до данните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Лесно разгръщане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Загуба на производителност</a:t>
            </a:r>
            <a:endParaRPr lang="en-US" sz="2400" b="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Липса на гъвкавост на типовете хранилища</a:t>
            </a:r>
            <a:endParaRPr lang="en-US" sz="2400" b="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Вертикално скалиране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Слаба изолация на данните</a:t>
            </a:r>
            <a:endParaRPr lang="en-US" sz="2400" b="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2;p4">
            <a:extLst>
              <a:ext uri="{FF2B5EF4-FFF2-40B4-BE49-F238E27FC236}">
                <a16:creationId xmlns:a16="http://schemas.microsoft.com/office/drawing/2014/main" id="{59DC069F-6EDD-EF04-F869-12477382A3AD}"/>
              </a:ext>
            </a:extLst>
          </p:cNvPr>
          <p:cNvSpPr txBox="1">
            <a:spLocks/>
          </p:cNvSpPr>
          <p:nvPr/>
        </p:nvSpPr>
        <p:spPr>
          <a:xfrm>
            <a:off x="5789098" y="3081402"/>
            <a:ext cx="6154857" cy="32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Висока производителност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Избор на подходящо хранилище за данни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Хоризонтално скалиране</a:t>
            </a:r>
            <a:endParaRPr lang="en-US" sz="2400" b="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6"/>
                </a:solidFill>
                <a:latin typeface="Montserrat"/>
                <a:sym typeface="Montserrat"/>
              </a:rPr>
              <a:t>Възможност за разделяне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sym typeface="Montserrat"/>
              </a:rPr>
              <a:t>Няма гаранция за консистентност</a:t>
            </a:r>
            <a:endParaRPr lang="en-US" sz="2400" b="0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sym typeface="Montserrat"/>
              </a:rPr>
              <a:t>Сложен достъп до данните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accent2"/>
                </a:solidFill>
                <a:latin typeface="Montserrat"/>
                <a:sym typeface="Montserrat"/>
              </a:rPr>
              <a:t>Сложно разгръщане</a:t>
            </a:r>
            <a:endParaRPr lang="ru-RU" sz="2400" b="0" dirty="0">
              <a:solidFill>
                <a:schemeClr val="accent2"/>
              </a:solidFill>
              <a:latin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A2B4F5F9-1EB9-F911-DA94-27B322A42FF7}"/>
              </a:ext>
            </a:extLst>
          </p:cNvPr>
          <p:cNvSpPr txBox="1">
            <a:spLocks/>
          </p:cNvSpPr>
          <p:nvPr/>
        </p:nvSpPr>
        <p:spPr>
          <a:xfrm>
            <a:off x="530772" y="332992"/>
            <a:ext cx="11130456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Една или много …</a:t>
            </a:r>
            <a:endParaRPr lang="bg-BG"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06A3060F-ECE6-0838-A5A1-FDA1C1773562}"/>
              </a:ext>
            </a:extLst>
          </p:cNvPr>
          <p:cNvSpPr/>
          <p:nvPr/>
        </p:nvSpPr>
        <p:spPr>
          <a:xfrm>
            <a:off x="2526215" y="1272620"/>
            <a:ext cx="1154036" cy="135653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2D9DF8-9245-088A-8372-124FFDC113DF}"/>
              </a:ext>
            </a:extLst>
          </p:cNvPr>
          <p:cNvGrpSpPr/>
          <p:nvPr/>
        </p:nvGrpSpPr>
        <p:grpSpPr>
          <a:xfrm>
            <a:off x="8055045" y="1196132"/>
            <a:ext cx="1929864" cy="1509506"/>
            <a:chOff x="8055045" y="1196132"/>
            <a:chExt cx="1929864" cy="1509506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D97563A6-DC8F-99C6-1067-5DD07540EB85}"/>
                </a:ext>
              </a:extLst>
            </p:cNvPr>
            <p:cNvSpPr/>
            <p:nvPr/>
          </p:nvSpPr>
          <p:spPr>
            <a:xfrm>
              <a:off x="8689789" y="1196132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998CFDB8-F47A-7FA8-4BAA-8D0DEEBDE48C}"/>
                </a:ext>
              </a:extLst>
            </p:cNvPr>
            <p:cNvSpPr/>
            <p:nvPr/>
          </p:nvSpPr>
          <p:spPr>
            <a:xfrm>
              <a:off x="9037043" y="1519317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9CAF0DF-0874-7802-9C28-7B94EA038A39}"/>
                </a:ext>
              </a:extLst>
            </p:cNvPr>
            <p:cNvSpPr/>
            <p:nvPr/>
          </p:nvSpPr>
          <p:spPr>
            <a:xfrm>
              <a:off x="9384297" y="1923749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67BDBA6B-C83C-BBC9-C022-82EF7177B185}"/>
                </a:ext>
              </a:extLst>
            </p:cNvPr>
            <p:cNvSpPr/>
            <p:nvPr/>
          </p:nvSpPr>
          <p:spPr>
            <a:xfrm>
              <a:off x="8370694" y="1544760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0248F280-82F5-8D22-8673-35A296E458AE}"/>
                </a:ext>
              </a:extLst>
            </p:cNvPr>
            <p:cNvSpPr/>
            <p:nvPr/>
          </p:nvSpPr>
          <p:spPr>
            <a:xfrm>
              <a:off x="8055045" y="1947659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AB2435A4-735A-0597-4341-7BBE668F19A9}"/>
                </a:ext>
              </a:extLst>
            </p:cNvPr>
            <p:cNvSpPr/>
            <p:nvPr/>
          </p:nvSpPr>
          <p:spPr>
            <a:xfrm>
              <a:off x="8718425" y="1938931"/>
              <a:ext cx="600612" cy="757979"/>
            </a:xfrm>
            <a:prstGeom prst="flowChartMagneticDisk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15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53875AE5-DBA7-C1D1-544C-57BFCA62E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1EC62DDE-AB22-AD11-C762-6378D640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1399574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400" dirty="0">
                <a:latin typeface="Montserrat"/>
                <a:ea typeface="Montserrat"/>
                <a:cs typeface="Montserrat"/>
                <a:sym typeface="Montserrat"/>
              </a:rPr>
              <a:t>Консистентност на данните</a:t>
            </a:r>
            <a:r>
              <a:rPr lang="en-US" sz="4400" dirty="0">
                <a:latin typeface="Montserrat"/>
                <a:ea typeface="Montserrat"/>
                <a:cs typeface="Montserrat"/>
                <a:sym typeface="Montserrat"/>
              </a:rPr>
              <a:t> (SAGA)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D9CABD30-A1E2-783F-03FB-769961FEF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Няма възможност за транзакции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Дистрибутираните транзакции не са вариант</a:t>
            </a:r>
            <a:endParaRPr lang="bg-BG" sz="24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Консистентността се гарантира от приложението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Изпълнете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всяка бизнес транзакция,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която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обхваща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множество услуги,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като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сага</a:t>
            </a:r>
            <a:r>
              <a:rPr lang="en-US" sz="2400" b="0" dirty="0">
                <a:solidFill>
                  <a:schemeClr val="bg1"/>
                </a:solidFill>
                <a:latin typeface="Montserrat"/>
                <a:sym typeface="Montserrat"/>
              </a:rPr>
              <a:t> - </a:t>
            </a:r>
            <a:r>
              <a:rPr lang="bg-BG" sz="2400" b="0" dirty="0">
                <a:solidFill>
                  <a:schemeClr val="bg1"/>
                </a:solidFill>
                <a:latin typeface="Montserrat"/>
                <a:sym typeface="Montserrat"/>
              </a:rPr>
              <a:t>поредица от локални транзакции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Всяка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локална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транзакция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актуализира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базата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данни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и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публикува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съобщение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или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събитие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, за да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задейства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следващата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локална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транзакция в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сагата</a:t>
            </a:r>
            <a:endParaRPr lang="bg-BG" sz="24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Ако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локална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транзакция е неуспешна,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защото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нарушава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бизнес правило,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тогава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сагата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изпълнява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поредица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от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компенсиращи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транзакции,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които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отменят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промените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,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направени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от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предходните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400" b="0" dirty="0" err="1">
                <a:solidFill>
                  <a:schemeClr val="bg1"/>
                </a:solidFill>
                <a:latin typeface="Montserrat"/>
                <a:sym typeface="Montserrat"/>
              </a:rPr>
              <a:t>локални</a:t>
            </a:r>
            <a:r>
              <a:rPr lang="ru-RU" sz="2400" b="0" dirty="0">
                <a:solidFill>
                  <a:schemeClr val="bg1"/>
                </a:solidFill>
                <a:latin typeface="Montserrat"/>
                <a:sym typeface="Montserrat"/>
              </a:rPr>
              <a:t> транзакции</a:t>
            </a:r>
            <a:endParaRPr lang="en-US" sz="24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sz="2800" b="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50E431-B76B-ABFE-DDF1-7E1495D0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8996" y="5529983"/>
            <a:ext cx="2204936" cy="11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61854707-2725-AB5D-8ED0-C59BD46D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3794FA65-F577-5E27-051A-5089AAE0C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6" y="662300"/>
            <a:ext cx="5130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Съдържание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E87E21F3-A9FF-9631-B0FA-D628E6DF1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466350"/>
            <a:ext cx="9183578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Въведение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Монолит или </a:t>
            </a:r>
            <a:r>
              <a:rPr lang="bg-BG" sz="36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Микросървиси</a:t>
            </a:r>
            <a:endParaRPr lang="bg-BG" sz="3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latin typeface="Montserrat"/>
                <a:ea typeface="Montserrat"/>
                <a:cs typeface="Montserrat"/>
                <a:sym typeface="Montserrat"/>
              </a:rPr>
              <a:t>Комуникация и управление</a:t>
            </a:r>
            <a:endParaRPr lang="en-US" sz="3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Трите колони на</a:t>
            </a:r>
            <a:r>
              <a:rPr lang="bg-BG" sz="3600" b="0" dirty="0">
                <a:latin typeface="Montserrat"/>
                <a:ea typeface="Montserrat"/>
                <a:cs typeface="Montserrat"/>
                <a:sym typeface="Montserrat"/>
              </a:rPr>
              <a:t> видимостта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latin typeface="Montserrat"/>
                <a:ea typeface="Montserrat"/>
                <a:cs typeface="Montserrat"/>
                <a:sym typeface="Montserrat"/>
              </a:rPr>
              <a:t>Какво се случва с данните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Сигурност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F425C699-2456-4F18-1F10-AE57B1F9B45E}"/>
              </a:ext>
            </a:extLst>
          </p:cNvPr>
          <p:cNvSpPr/>
          <p:nvPr/>
        </p:nvSpPr>
        <p:spPr>
          <a:xfrm>
            <a:off x="8112998" y="1323853"/>
            <a:ext cx="4001267" cy="421029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123AF-E8DB-012D-33D6-86F21FDC3572}"/>
              </a:ext>
            </a:extLst>
          </p:cNvPr>
          <p:cNvSpPr/>
          <p:nvPr/>
        </p:nvSpPr>
        <p:spPr>
          <a:xfrm rot="20273634">
            <a:off x="9058765" y="3040979"/>
            <a:ext cx="1999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Демо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74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361FD99-E09B-7C61-BC77-D9653394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71D3D8CA-C851-D117-70A7-E8FA16085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Достъп до данните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EC3F0205-CB80-5890-2282-2BFD98BEE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Всяка услуга е собственик на данните си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Достъп се осъществява само през нейното </a:t>
            </a: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Голямо бързодействие при достъп до данните на една услуга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Бързодействието рязко деградира ако </a:t>
            </a: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са необходими данни от няколко услуги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Практически невъзможни агрегации на ниво приложение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За справки и агрегирани данни е необходимо да се разработи допълнителен </a:t>
            </a: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процес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Справки се правят върху предварително подготвени данни в </a:t>
            </a:r>
            <a:r>
              <a:rPr lang="en-US" sz="28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Warehouse / Data Lake</a:t>
            </a:r>
            <a:endParaRPr lang="bg-BG" sz="28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sz="2200" b="0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282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864BABBB-705E-3A8C-7FA3-83D9C2E4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FE73106F-7584-C843-628E-DD72157CE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Стратегия за разгръщане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E89503CC-154C-6E15-7DF7-3E4A8DF43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160342"/>
            <a:ext cx="11219058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300" b="0" dirty="0">
                <a:solidFill>
                  <a:schemeClr val="bg1"/>
                </a:solidFill>
                <a:latin typeface="Montserrat"/>
                <a:sym typeface="Montserrat"/>
              </a:rPr>
              <a:t>Локален център за данни (</a:t>
            </a:r>
            <a:r>
              <a:rPr lang="en-US" sz="3300" b="0" dirty="0">
                <a:solidFill>
                  <a:schemeClr val="bg1"/>
                </a:solidFill>
                <a:latin typeface="Montserrat"/>
                <a:sym typeface="Montserrat"/>
              </a:rPr>
              <a:t>On premise</a:t>
            </a:r>
            <a:r>
              <a:rPr lang="bg-BG" sz="3300" b="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33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Директно върху сървър (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Bare Metal</a:t>
            </a: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b="0" dirty="0">
                <a:solidFill>
                  <a:schemeClr val="bg1"/>
                </a:solidFill>
                <a:latin typeface="Montserrat"/>
                <a:sym typeface="Montserrat"/>
              </a:rPr>
              <a:t>Виртуални машини</a:t>
            </a:r>
            <a:endParaRPr lang="en-US" sz="24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3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DBaaS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Amazon, Azure, Google Cloud …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en-US" sz="24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33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Cloud-Neutral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Частен облак 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Хибриден облак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Публичен облак (един доставчик)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Публичен облак (множество доставчици) 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DF85F-18FF-3D18-CFAE-4DB68F72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244" y="3891742"/>
            <a:ext cx="2829878" cy="2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32BB92B6-D874-93F7-ECCD-32F3458A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E549248C-0840-6A5E-06FD-C1F4EA089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4800" dirty="0" err="1">
                <a:latin typeface="Montserrat"/>
                <a:ea typeface="Montserrat"/>
                <a:cs typeface="Montserrat"/>
                <a:sym typeface="Montserrat"/>
              </a:rPr>
              <a:t>CloudNativePG</a:t>
            </a:r>
            <a:endParaRPr lang="bg-BG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BE9E04EB-7855-D27D-7822-5E4C3520B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" y="1160342"/>
            <a:ext cx="9144000" cy="51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Kubernetes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оператор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Open source (Apache License 2.0)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Изцяло декларативен (</a:t>
            </a:r>
            <a:r>
              <a:rPr lang="en-US" sz="2800" dirty="0" err="1">
                <a:solidFill>
                  <a:schemeClr val="bg1"/>
                </a:solidFill>
                <a:latin typeface="Montserrat"/>
                <a:sym typeface="Montserrat"/>
              </a:rPr>
              <a:t>IaaC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П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озволява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на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потребителите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да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дефинират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и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управляват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отказоустойчиви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и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самовъзстановяващи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се </a:t>
            </a:r>
            <a:r>
              <a:rPr lang="ru-RU" sz="2800" dirty="0" err="1">
                <a:solidFill>
                  <a:schemeClr val="bg1"/>
                </a:solidFill>
                <a:latin typeface="Montserrat"/>
                <a:sym typeface="Montserrat"/>
              </a:rPr>
              <a:t>PostgreSQL</a:t>
            </a:r>
            <a:r>
              <a:rPr lang="ru-RU" sz="280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клъстери 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Улеснява сложни операции като мащабиране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,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 архивиране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,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репликация, 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point-in-time recovery</a:t>
            </a:r>
            <a:endParaRPr lang="bg-BG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Предоставя метрики за 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Prometheus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Grafana dashboards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304ED-BFD1-E4A8-B86D-5776EC09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244" y="3891742"/>
            <a:ext cx="2829878" cy="2966258"/>
          </a:xfrm>
          <a:prstGeom prst="rect">
            <a:avLst/>
          </a:prstGeom>
        </p:spPr>
      </p:pic>
      <p:pic>
        <p:nvPicPr>
          <p:cNvPr id="1028" name="Picture 4" descr="PostgreSQL Elephant Logo">
            <a:extLst>
              <a:ext uri="{FF2B5EF4-FFF2-40B4-BE49-F238E27FC236}">
                <a16:creationId xmlns:a16="http://schemas.microsoft.com/office/drawing/2014/main" id="{7C407E61-3DE6-4A06-3628-E923720D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0248" y="2167674"/>
            <a:ext cx="1245870" cy="128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FAD8FC4-DC3D-7D19-2806-49C5BD3BB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505" y="1160342"/>
            <a:ext cx="3797617" cy="6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D25E8-5C78-6FA2-29CC-DD66A171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9"/>
            <a:ext cx="12192000" cy="685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BB437-371C-3939-2700-F78375B50246}"/>
              </a:ext>
            </a:extLst>
          </p:cNvPr>
          <p:cNvSpPr txBox="1"/>
          <p:nvPr/>
        </p:nvSpPr>
        <p:spPr>
          <a:xfrm>
            <a:off x="901788" y="6444943"/>
            <a:ext cx="839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Gabriele Bartolini - </a:t>
            </a:r>
            <a:r>
              <a:rPr lang="en-US" dirty="0" err="1">
                <a:hlinkClick r:id="rId3"/>
              </a:rPr>
              <a:t>Maximising</a:t>
            </a:r>
            <a:r>
              <a:rPr lang="en-US" dirty="0">
                <a:hlinkClick r:id="rId3"/>
              </a:rPr>
              <a:t> Microservice Databases with Kubernetes, Postgres, and </a:t>
            </a:r>
            <a:r>
              <a:rPr lang="en-US" dirty="0" err="1">
                <a:hlinkClick r:id="rId3"/>
              </a:rPr>
              <a:t>CloudNativePG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1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58C63-35DC-E9DE-146C-05A2F34C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E3FE3D-C5D4-FA91-8748-DD0CA77D2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923289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Сигурност</a:t>
            </a:r>
            <a:endParaRPr lang="bg-BG" sz="54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BF865-3A59-B479-6491-1B42FD80E1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2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5D7879C-8C23-D007-E151-5B086BCD4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132B6A16-67A1-34D7-5983-E2DB633B5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Инфраструктура</a:t>
            </a:r>
            <a:endParaRPr lang="bg-BG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CB3D106A-946E-1B0F-C437-B7CD522FE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" y="1077237"/>
            <a:ext cx="10419255" cy="5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Сегментирана мрежа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Една входна точка (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FW / WAF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Без достъп до интернет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Потребители без административни привилегии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Силно ограничен достъп до машините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 (PAM)</a:t>
            </a:r>
            <a:endParaRPr lang="bg-BG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Сигурни протоколи (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HTTPS / SSH / SCP / SFTP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Високи нива на криптиращи алгоритми и шифри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Обновяване до последна стабилна версия на всички компоненти и прилагане на 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security patch-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ове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Непрекъснат мониторинг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026" name="Picture 2" descr="Hacker etici: chi sono, cosa fanno e come si formano | Studenti.it">
            <a:extLst>
              <a:ext uri="{FF2B5EF4-FFF2-40B4-BE49-F238E27FC236}">
                <a16:creationId xmlns:a16="http://schemas.microsoft.com/office/drawing/2014/main" id="{7E516050-69AB-22DB-BF30-952C4202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319" y="328071"/>
            <a:ext cx="3377005" cy="2085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524FD953-EA4B-7F34-D16C-9CDB2FB0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4508BE3A-9FA6-62E2-E495-5CD2550B5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lang="bg-BG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F60C7CD6-DBE4-66DF-D222-623DCD1E6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8" y="1077237"/>
            <a:ext cx="10738669" cy="5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Всяко приложение е потенциален </a:t>
            </a:r>
            <a:b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</a:b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обект на атака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Използвайте вградените във 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фреймурка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 инструменти за автентикация и авторизация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Винаги използвайте стандартни алгоритми и методи за автентикация (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SAML2, OIDC, OAUTH2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Винаги залагайте поне на 2-а фактора на идентификация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Избягвайте паролите !!!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Не 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комитвайте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 пароли и други чувствителни данни в 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репозиторитата</a:t>
            </a:r>
            <a:endParaRPr lang="bg-BG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Използвайте силни ключове и алгоритми за 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хеширане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 и криптиране на чувствителните данни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B38D7-C33E-5B6D-5026-23E63022F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143" y="118931"/>
            <a:ext cx="2803742" cy="2803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952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89828515-94EF-258F-5782-4622BD72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610551E8-7482-39E4-CEC8-CA9E37574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Post-quantum Cryptography</a:t>
            </a:r>
            <a:endParaRPr lang="bg-BG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807598EE-9023-157F-631C-D59278CA0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" y="1077237"/>
            <a:ext cx="8681809" cy="5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Q-day (2030 ?)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Асиметрични криптиращи алгоритми и алгоритъм на Шор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Симетрични алгоритми и алгоритъм на </a:t>
            </a:r>
            <a:r>
              <a:rPr lang="bg-BG" sz="2800" dirty="0" err="1">
                <a:solidFill>
                  <a:schemeClr val="bg1"/>
                </a:solidFill>
                <a:latin typeface="Montserrat"/>
                <a:sym typeface="Montserrat"/>
              </a:rPr>
              <a:t>Гроувър</a:t>
            </a:r>
            <a:endParaRPr lang="bg-BG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ML-KEM (FIPS 203), ML-DSA (FIPS 204), SLH-DSA (FIPS 205)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Schanel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 </a:t>
            </a:r>
            <a:r>
              <a:rPr lang="en-US" sz="2800" dirty="0" err="1">
                <a:solidFill>
                  <a:schemeClr val="bg1"/>
                </a:solidFill>
                <a:latin typeface="Montserrat"/>
                <a:sym typeface="Montserrat"/>
              </a:rPr>
              <a:t>SymCrypt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 (CNG), </a:t>
            </a:r>
            <a:r>
              <a:rPr lang="en-US" sz="2800" dirty="0" err="1">
                <a:solidFill>
                  <a:schemeClr val="bg1"/>
                </a:solidFill>
                <a:latin typeface="Montserrat"/>
                <a:sym typeface="Montserrat"/>
              </a:rPr>
              <a:t>BouncyCastle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HTTPS (TLS 1.3), SSH, IPSec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Важността на „</a:t>
            </a: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Crypto Agility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“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/>
                <a:sym typeface="Montserrat"/>
              </a:rPr>
              <a:t>“Harvest now, Decrypt later” </a:t>
            </a: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атака</a:t>
            </a:r>
            <a:endParaRPr lang="en-US" sz="2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3074" name="Picture 2" descr="Q-Day – are we ready?">
            <a:extLst>
              <a:ext uri="{FF2B5EF4-FFF2-40B4-BE49-F238E27FC236}">
                <a16:creationId xmlns:a16="http://schemas.microsoft.com/office/drawing/2014/main" id="{0FE00A40-C9A8-52B7-3569-C455F077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5628" y="2478353"/>
            <a:ext cx="3181877" cy="167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AD5C0-4C59-242C-292C-3BBC7C8FB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628" y="328071"/>
            <a:ext cx="3181877" cy="1818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9F8A8-0E3D-A009-F176-C60B38A251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628" y="4480907"/>
            <a:ext cx="3181877" cy="2121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0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0D11F-1567-6EB5-39E6-45C47EC1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94592-DC87-6AB3-852C-9E6BBD7AB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923289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</a:pPr>
            <a:r>
              <a:rPr lang="bg-BG" sz="5400" b="0" dirty="0">
                <a:latin typeface="Montserrat"/>
                <a:ea typeface="Montserrat"/>
                <a:cs typeface="Montserrat"/>
                <a:sym typeface="Montserrat"/>
              </a:rPr>
              <a:t>Демо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2E043-CD7E-6CDC-F472-34615048FB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8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733CE16-EAC0-01B8-7BB3-30954B84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D69E8100-0E7F-F36D-EB3C-A3C15E0B7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328071"/>
            <a:ext cx="10097983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3600" dirty="0">
                <a:latin typeface="Montserrat"/>
                <a:ea typeface="Montserrat"/>
                <a:cs typeface="Montserrat"/>
                <a:sym typeface="Montserrat"/>
              </a:rPr>
              <a:t>Дистрибутирано приложение</a:t>
            </a:r>
            <a:endParaRPr lang="bg-BG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DA47EEE7-0880-90DF-4F1C-4DDC69624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" y="1077237"/>
            <a:ext cx="10619671" cy="561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dirty="0">
                <a:solidFill>
                  <a:schemeClr val="bg1"/>
                </a:solidFill>
                <a:latin typeface="Montserrat"/>
                <a:sym typeface="Montserrat"/>
              </a:rPr>
              <a:t>Извикване на услуги</a:t>
            </a: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Откриване на услуги (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Service discovery</a:t>
            </a: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Стандартизирано извикване на услуги</a:t>
            </a: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Сигурна комуникация между услугите</a:t>
            </a: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Справяне с нестабилна комуникационна среда</a:t>
            </a: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Метрики и проследяване на извикването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Управление на сесия / състояние (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State management</a:t>
            </a: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)</a:t>
            </a:r>
            <a:endParaRPr lang="en-US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Publish &amp; subscribe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Конфигурации</a:t>
            </a: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028700" lvl="1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400" dirty="0">
                <a:solidFill>
                  <a:schemeClr val="bg1"/>
                </a:solidFill>
                <a:latin typeface="Montserrat"/>
                <a:sym typeface="Montserrat"/>
              </a:rPr>
              <a:t>Управление на пароли и други чувствителни данни</a:t>
            </a: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1485900" lvl="2" indent="-5715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37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F05B2A-0F67-A353-0ECE-E58F12384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913030"/>
          </a:xfrm>
        </p:spPr>
        <p:txBody>
          <a:bodyPr/>
          <a:lstStyle/>
          <a:p>
            <a:r>
              <a:rPr lang="bg-BG" dirty="0"/>
              <a:t>Въведение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55E77-9BB1-3915-4A97-9AD969C516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24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pr Platform Engineering Overview">
            <a:extLst>
              <a:ext uri="{FF2B5EF4-FFF2-40B4-BE49-F238E27FC236}">
                <a16:creationId xmlns:a16="http://schemas.microsoft.com/office/drawing/2014/main" id="{F18B7FFB-12FF-F8A0-0156-38E45E48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64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050F-ADF3-19E7-0D13-F2F360642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527018-FDC5-5BA0-BDE7-8ABDE6AF9978}"/>
              </a:ext>
            </a:extLst>
          </p:cNvPr>
          <p:cNvSpPr/>
          <p:nvPr/>
        </p:nvSpPr>
        <p:spPr bwMode="auto">
          <a:xfrm>
            <a:off x="2152654" y="1272539"/>
            <a:ext cx="7984383" cy="5195687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27432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CCC8-A2BB-3CE8-301A-96BCD07EC463}"/>
              </a:ext>
            </a:extLst>
          </p:cNvPr>
          <p:cNvSpPr txBox="1">
            <a:spLocks/>
          </p:cNvSpPr>
          <p:nvPr/>
        </p:nvSpPr>
        <p:spPr>
          <a:xfrm>
            <a:off x="584200" y="254692"/>
            <a:ext cx="5508419" cy="6364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 </a:t>
            </a:r>
            <a:r>
              <a:rPr lang="bg-BG" sz="3600" b="1">
                <a:solidFill>
                  <a:schemeClr val="lt1"/>
                </a:solidFill>
                <a:latin typeface="Montserrat"/>
                <a:sym typeface="Verdana"/>
              </a:rPr>
              <a:t>Калкулатор</a:t>
            </a:r>
            <a:endParaRPr lang="en-US" sz="3600" b="1" dirty="0">
              <a:solidFill>
                <a:schemeClr val="lt1"/>
              </a:solidFill>
              <a:latin typeface="Montserrat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EFC4-E4B2-8C75-9F6B-80F0D8FB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855" y="906701"/>
            <a:ext cx="584629" cy="584629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BC52A4A-2A7B-DE64-77B7-E4281A9765E1}"/>
              </a:ext>
            </a:extLst>
          </p:cNvPr>
          <p:cNvGrpSpPr/>
          <p:nvPr/>
        </p:nvGrpSpPr>
        <p:grpSpPr>
          <a:xfrm>
            <a:off x="2447864" y="1590842"/>
            <a:ext cx="1920240" cy="1645920"/>
            <a:chOff x="977378" y="2300985"/>
            <a:chExt cx="1920240" cy="1645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7DCB26-9489-C4AA-EAD0-6499F8036F16}"/>
                </a:ext>
              </a:extLst>
            </p:cNvPr>
            <p:cNvSpPr/>
            <p:nvPr/>
          </p:nvSpPr>
          <p:spPr bwMode="auto">
            <a:xfrm>
              <a:off x="977378" y="2300985"/>
              <a:ext cx="1920240" cy="164592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51273D-2054-F232-E755-6ECD6A034BB8}"/>
                </a:ext>
              </a:extLst>
            </p:cNvPr>
            <p:cNvSpPr/>
            <p:nvPr/>
          </p:nvSpPr>
          <p:spPr bwMode="auto">
            <a:xfrm>
              <a:off x="1071165" y="2683786"/>
              <a:ext cx="1737360" cy="1200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spc="300">
                  <a:solidFill>
                    <a:schemeClr val="tx1"/>
                  </a:solidFill>
                  <a:latin typeface="+mj-lt"/>
                </a:rPr>
                <a:t>CONTAINER</a:t>
              </a:r>
              <a:endParaRPr kumimoji="0" lang="en-US" sz="1000" i="0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98903129-081B-EB03-F42C-DEC3DE7BB7A7}"/>
                </a:ext>
              </a:extLst>
            </p:cNvPr>
            <p:cNvSpPr/>
            <p:nvPr/>
          </p:nvSpPr>
          <p:spPr bwMode="auto">
            <a:xfrm>
              <a:off x="1208325" y="3036972"/>
              <a:ext cx="1463040" cy="7315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chemeClr val="bg1"/>
                  </a:solidFill>
                  <a:latin typeface="+mj-lt"/>
                </a:rPr>
                <a:t>Dapr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Operator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528287-EEB6-A259-957F-3F04B44AC176}"/>
              </a:ext>
            </a:extLst>
          </p:cNvPr>
          <p:cNvCxnSpPr>
            <a:cxnSpLocks/>
          </p:cNvCxnSpPr>
          <p:nvPr/>
        </p:nvCxnSpPr>
        <p:spPr>
          <a:xfrm flipH="1">
            <a:off x="950815" y="2692589"/>
            <a:ext cx="1727996" cy="10236"/>
          </a:xfrm>
          <a:prstGeom prst="straightConnector1">
            <a:avLst/>
          </a:prstGeom>
          <a:ln w="22225">
            <a:solidFill>
              <a:schemeClr val="tx2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00E1FF-CF9C-A8D4-D71F-C4C193411D9E}"/>
              </a:ext>
            </a:extLst>
          </p:cNvPr>
          <p:cNvGrpSpPr/>
          <p:nvPr/>
        </p:nvGrpSpPr>
        <p:grpSpPr>
          <a:xfrm>
            <a:off x="204150" y="2349087"/>
            <a:ext cx="687003" cy="687003"/>
            <a:chOff x="840850" y="2562953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74C43D-95A2-8E19-876D-B5EBE0A96D6F}"/>
                </a:ext>
              </a:extLst>
            </p:cNvPr>
            <p:cNvSpPr/>
            <p:nvPr/>
          </p:nvSpPr>
          <p:spPr bwMode="auto">
            <a:xfrm>
              <a:off x="840850" y="2562953"/>
              <a:ext cx="914400" cy="91440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54B777-6A9B-EB9D-AF47-37DE66AF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20737" y="2753701"/>
              <a:ext cx="554626" cy="53290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D53102-E1EB-24EB-E1A0-4A30D6B7726F}"/>
              </a:ext>
            </a:extLst>
          </p:cNvPr>
          <p:cNvSpPr/>
          <p:nvPr/>
        </p:nvSpPr>
        <p:spPr>
          <a:xfrm>
            <a:off x="917633" y="2153220"/>
            <a:ext cx="1157480" cy="461665"/>
          </a:xfrm>
          <a:prstGeom prst="rect">
            <a:avLst/>
          </a:prstGeom>
          <a:noFill/>
          <a:ln>
            <a:noFill/>
          </a:ln>
        </p:spPr>
        <p:txBody>
          <a:bodyPr wrap="square" lIns="45720" tIns="45720" rIns="45720" bIns="45720">
            <a:spAutoFit/>
          </a:bodyPr>
          <a:lstStyle/>
          <a:p>
            <a:pPr lvl="0" algn="ctr" defTabSz="914367">
              <a:defRPr/>
            </a:pPr>
            <a:r>
              <a:rPr lang="en-US" sz="1200" spc="-10" dirty="0">
                <a:solidFill>
                  <a:schemeClr val="tx2"/>
                </a:solidFill>
                <a:cs typeface="Segoe UI" pitchFamily="34" charset="0"/>
              </a:rPr>
              <a:t>Deploys and manages </a:t>
            </a:r>
            <a:r>
              <a:rPr lang="en-US" sz="1200" spc="-10" dirty="0" err="1">
                <a:solidFill>
                  <a:schemeClr val="tx2"/>
                </a:solidFill>
                <a:cs typeface="Segoe UI" pitchFamily="34" charset="0"/>
              </a:rPr>
              <a:t>Dapr</a:t>
            </a:r>
            <a:endParaRPr lang="en-US" sz="1200" spc="-10" dirty="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72BE99-86CA-63E6-26C5-E425C9D3CD51}"/>
              </a:ext>
            </a:extLst>
          </p:cNvPr>
          <p:cNvGrpSpPr/>
          <p:nvPr/>
        </p:nvGrpSpPr>
        <p:grpSpPr>
          <a:xfrm>
            <a:off x="5531854" y="5458129"/>
            <a:ext cx="4304891" cy="890603"/>
            <a:chOff x="4716106" y="2300985"/>
            <a:chExt cx="5120640" cy="10593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D59CF0-4A36-4C3D-8A68-C7BCA7B925EA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806035D8-582F-1CC1-AC97-C1AFC3D049DD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5C1A86A9-4616-91A5-7C50-1386405F171F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tx1"/>
                  </a:solidFill>
                  <a:latin typeface="+mj-lt"/>
                </a:rPr>
                <a:t>Node Divider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A695E0D5-70B8-317D-49F9-47E21481DCAD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AD5F8422-63AD-F0CD-9916-C2D8CC03BE5D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0C7002-E27F-DF1A-BF06-234A01DED7E0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4666"/>
              <a:chOff x="8089308" y="2926711"/>
              <a:chExt cx="1309074" cy="18466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5B2B14B-58A9-DC06-1338-4E9C8EDD2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3826C2C-EB22-7733-DEE7-36ECC402C1A2}"/>
                  </a:ext>
                </a:extLst>
              </p:cNvPr>
              <p:cNvSpPr/>
              <p:nvPr/>
            </p:nvSpPr>
            <p:spPr>
              <a:xfrm>
                <a:off x="8413325" y="2926711"/>
                <a:ext cx="67864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F7BB2-A7CA-60ED-670E-E2F0C11B14C3}"/>
              </a:ext>
            </a:extLst>
          </p:cNvPr>
          <p:cNvGrpSpPr/>
          <p:nvPr/>
        </p:nvGrpSpPr>
        <p:grpSpPr>
          <a:xfrm>
            <a:off x="5531854" y="4575482"/>
            <a:ext cx="4304891" cy="890603"/>
            <a:chOff x="4716106" y="2300985"/>
            <a:chExt cx="5120640" cy="105936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17C37B-6CD5-7731-9DAD-59A8271A8EAE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B17A7E36-180E-D6BD-EF84-F9BE1F348126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26" name="Rounded Rectangle 5">
              <a:extLst>
                <a:ext uri="{FF2B5EF4-FFF2-40B4-BE49-F238E27FC236}">
                  <a16:creationId xmlns:a16="http://schemas.microsoft.com/office/drawing/2014/main" id="{2522763F-CD69-77DB-BBAA-9EA2489265D5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tx1"/>
                  </a:solidFill>
                  <a:latin typeface="+mj-lt"/>
                </a:rPr>
                <a:t>Python Multiplier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4E1A7008-2B6B-4A91-70CA-F627A1DC578E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28" name="Rounded Rectangle 5">
              <a:extLst>
                <a:ext uri="{FF2B5EF4-FFF2-40B4-BE49-F238E27FC236}">
                  <a16:creationId xmlns:a16="http://schemas.microsoft.com/office/drawing/2014/main" id="{29FC7919-3407-60E8-B60D-815715EC21DF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758D93-A4D9-33A7-8AF2-A5790749D715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4666"/>
              <a:chOff x="8089308" y="2926711"/>
              <a:chExt cx="1309074" cy="184666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9A0B9ED-138D-E652-4D41-C57FE2C81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8680466-0C90-2ECF-FA72-563AFEAD4912}"/>
                  </a:ext>
                </a:extLst>
              </p:cNvPr>
              <p:cNvSpPr/>
              <p:nvPr/>
            </p:nvSpPr>
            <p:spPr>
              <a:xfrm>
                <a:off x="8413325" y="2926711"/>
                <a:ext cx="67864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D1E89-965B-FFA2-1997-9A19049FCADB}"/>
              </a:ext>
            </a:extLst>
          </p:cNvPr>
          <p:cNvGrpSpPr/>
          <p:nvPr/>
        </p:nvGrpSpPr>
        <p:grpSpPr>
          <a:xfrm>
            <a:off x="5531854" y="3692833"/>
            <a:ext cx="4304891" cy="890603"/>
            <a:chOff x="4716106" y="2300985"/>
            <a:chExt cx="5120640" cy="105936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1C06B8-2C89-C491-33DE-2F968705482C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34" name="Rounded Rectangle 5">
              <a:extLst>
                <a:ext uri="{FF2B5EF4-FFF2-40B4-BE49-F238E27FC236}">
                  <a16:creationId xmlns:a16="http://schemas.microsoft.com/office/drawing/2014/main" id="{2102AB0D-E58D-F167-7F0D-8803510A9B11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A903DBDE-C811-F9BB-FA88-0CEC57546A3B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tx1"/>
                  </a:solidFill>
                  <a:latin typeface="+mj-lt"/>
                </a:rPr>
                <a:t>C# Subtractor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6" name="Rounded Rectangle 5">
              <a:extLst>
                <a:ext uri="{FF2B5EF4-FFF2-40B4-BE49-F238E27FC236}">
                  <a16:creationId xmlns:a16="http://schemas.microsoft.com/office/drawing/2014/main" id="{4F7B00C6-8083-82C9-BF72-F0F8720FBB7B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0F045E7C-15F0-B74B-8FB9-441E0BCD0BAD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02DAD7-6D66-FBA0-120A-94B953A8C72C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4666"/>
              <a:chOff x="8089308" y="2926711"/>
              <a:chExt cx="1309074" cy="18466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465069F-B1FA-A3AA-3DE9-EA0C79535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20472C-97D5-60C9-FF8B-D2A38D5A35D1}"/>
                  </a:ext>
                </a:extLst>
              </p:cNvPr>
              <p:cNvSpPr/>
              <p:nvPr/>
            </p:nvSpPr>
            <p:spPr>
              <a:xfrm>
                <a:off x="8413325" y="2926711"/>
                <a:ext cx="67864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61508E-6C51-2ABE-61A3-CF813D0B69AB}"/>
              </a:ext>
            </a:extLst>
          </p:cNvPr>
          <p:cNvGrpSpPr/>
          <p:nvPr/>
        </p:nvGrpSpPr>
        <p:grpSpPr>
          <a:xfrm>
            <a:off x="6302641" y="2560849"/>
            <a:ext cx="4122406" cy="184666"/>
            <a:chOff x="6302641" y="2522749"/>
            <a:chExt cx="4122406" cy="18466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9D895B-0009-FB59-3D5F-D07610E396A9}"/>
                </a:ext>
              </a:extLst>
            </p:cNvPr>
            <p:cNvCxnSpPr>
              <a:cxnSpLocks/>
            </p:cNvCxnSpPr>
            <p:nvPr/>
          </p:nvCxnSpPr>
          <p:spPr>
            <a:xfrm>
              <a:off x="6302641" y="2589447"/>
              <a:ext cx="4122406" cy="0"/>
            </a:xfrm>
            <a:prstGeom prst="straightConnector1">
              <a:avLst/>
            </a:prstGeom>
            <a:ln w="22225">
              <a:solidFill>
                <a:schemeClr val="accent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D9BD15-7AC5-DAC9-896E-D6AB1106D8FB}"/>
                </a:ext>
              </a:extLst>
            </p:cNvPr>
            <p:cNvSpPr/>
            <p:nvPr/>
          </p:nvSpPr>
          <p:spPr>
            <a:xfrm>
              <a:off x="8450752" y="2522749"/>
              <a:ext cx="1062437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schemeClr val="accent1"/>
                  </a:solidFill>
                  <a:cs typeface="Segoe UI Semibold" panose="020B0702040204020203" pitchFamily="34" charset="0"/>
                </a:rPr>
                <a:t>State management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FEE82C-1C77-CD24-17A3-AA6AE8E36E48}"/>
              </a:ext>
            </a:extLst>
          </p:cNvPr>
          <p:cNvGrpSpPr/>
          <p:nvPr/>
        </p:nvGrpSpPr>
        <p:grpSpPr>
          <a:xfrm>
            <a:off x="5531854" y="1590842"/>
            <a:ext cx="4304891" cy="890603"/>
            <a:chOff x="4716106" y="2300985"/>
            <a:chExt cx="5120640" cy="105936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5715E4-4F99-52C8-187E-6601167F4217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46" name="Rounded Rectangle 5">
              <a:extLst>
                <a:ext uri="{FF2B5EF4-FFF2-40B4-BE49-F238E27FC236}">
                  <a16:creationId xmlns:a16="http://schemas.microsoft.com/office/drawing/2014/main" id="{302A0AF8-3858-45E0-4059-59DBC9242F72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47" name="Rounded Rectangle 5">
              <a:extLst>
                <a:ext uri="{FF2B5EF4-FFF2-40B4-BE49-F238E27FC236}">
                  <a16:creationId xmlns:a16="http://schemas.microsoft.com/office/drawing/2014/main" id="{04743D8F-F045-1485-6FFF-F7F190CFDAEB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tx1"/>
                  </a:solidFill>
                  <a:latin typeface="+mj-lt"/>
                </a:rPr>
                <a:t>React Frontend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33298497-F0B3-5657-BD83-8C5F97064317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49" name="Rounded Rectangle 5">
              <a:extLst>
                <a:ext uri="{FF2B5EF4-FFF2-40B4-BE49-F238E27FC236}">
                  <a16:creationId xmlns:a16="http://schemas.microsoft.com/office/drawing/2014/main" id="{8C4B6501-CE05-1D56-1082-EE6EB50455B9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A9DE089-F6A2-EA31-3B56-03233ACC265C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4666"/>
              <a:chOff x="8089308" y="2926711"/>
              <a:chExt cx="1309074" cy="18466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F00FC55-8CA7-D99A-DDE2-C873CEB89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A415928-BAA0-5533-7837-AEDEBCED5659}"/>
                  </a:ext>
                </a:extLst>
              </p:cNvPr>
              <p:cNvSpPr/>
              <p:nvPr/>
            </p:nvSpPr>
            <p:spPr>
              <a:xfrm>
                <a:off x="8413325" y="2926711"/>
                <a:ext cx="67864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891AC8-E455-4C5A-47A3-01F60A044EBB}"/>
              </a:ext>
            </a:extLst>
          </p:cNvPr>
          <p:cNvCxnSpPr>
            <a:cxnSpLocks/>
          </p:cNvCxnSpPr>
          <p:nvPr/>
        </p:nvCxnSpPr>
        <p:spPr>
          <a:xfrm>
            <a:off x="6309784" y="2302392"/>
            <a:ext cx="0" cy="325155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90CEF0-A12A-CF24-4BF5-47693F80B013}"/>
              </a:ext>
            </a:extLst>
          </p:cNvPr>
          <p:cNvGrpSpPr/>
          <p:nvPr/>
        </p:nvGrpSpPr>
        <p:grpSpPr>
          <a:xfrm>
            <a:off x="5531854" y="2810184"/>
            <a:ext cx="4304891" cy="890603"/>
            <a:chOff x="4716106" y="2300985"/>
            <a:chExt cx="5120640" cy="105936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61DE6D-DB63-55A7-6DAA-A2500AFF1427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56" name="Rounded Rectangle 5">
              <a:extLst>
                <a:ext uri="{FF2B5EF4-FFF2-40B4-BE49-F238E27FC236}">
                  <a16:creationId xmlns:a16="http://schemas.microsoft.com/office/drawing/2014/main" id="{22E67764-D7FF-17E0-6211-3D73AF837D8F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57" name="Rounded Rectangle 5">
              <a:extLst>
                <a:ext uri="{FF2B5EF4-FFF2-40B4-BE49-F238E27FC236}">
                  <a16:creationId xmlns:a16="http://schemas.microsoft.com/office/drawing/2014/main" id="{5C8F4109-FE6E-564D-A62E-BC71D84EAF60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tx1"/>
                  </a:solidFill>
                  <a:latin typeface="+mj-lt"/>
                </a:rPr>
                <a:t>Go Adder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365E9BF9-0D25-8913-5333-6BA168B57D2C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spc="300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59" name="Rounded Rectangle 5">
              <a:extLst>
                <a:ext uri="{FF2B5EF4-FFF2-40B4-BE49-F238E27FC236}">
                  <a16:creationId xmlns:a16="http://schemas.microsoft.com/office/drawing/2014/main" id="{6F68A567-2DBB-5802-8DF9-4EB9E3402D92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4D59CB1-0811-7A53-27A6-2568A59A107E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4666"/>
              <a:chOff x="8089308" y="2926711"/>
              <a:chExt cx="1309074" cy="184666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533C8F9-7F1E-F0D4-3B70-70FD76334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894CD1F-0E1E-68BB-174E-A15737E7D859}"/>
                  </a:ext>
                </a:extLst>
              </p:cNvPr>
              <p:cNvSpPr/>
              <p:nvPr/>
            </p:nvSpPr>
            <p:spPr>
              <a:xfrm>
                <a:off x="8413325" y="2926711"/>
                <a:ext cx="67864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1AA9819-C03F-B183-49DE-78C27FA37273}"/>
              </a:ext>
            </a:extLst>
          </p:cNvPr>
          <p:cNvCxnSpPr>
            <a:cxnSpLocks/>
          </p:cNvCxnSpPr>
          <p:nvPr/>
        </p:nvCxnSpPr>
        <p:spPr>
          <a:xfrm flipH="1">
            <a:off x="4122667" y="2702825"/>
            <a:ext cx="587445" cy="0"/>
          </a:xfrm>
          <a:prstGeom prst="straightConnector1">
            <a:avLst/>
          </a:prstGeom>
          <a:ln w="2222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D1E7606-BB18-CEA4-ABF0-47A60ED032BE}"/>
              </a:ext>
            </a:extLst>
          </p:cNvPr>
          <p:cNvCxnSpPr>
            <a:cxnSpLocks/>
          </p:cNvCxnSpPr>
          <p:nvPr/>
        </p:nvCxnSpPr>
        <p:spPr>
          <a:xfrm flipH="1">
            <a:off x="4697977" y="2056812"/>
            <a:ext cx="967741" cy="0"/>
          </a:xfrm>
          <a:prstGeom prst="straightConnector1">
            <a:avLst/>
          </a:prstGeom>
          <a:ln w="22225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9D3EA76-342F-B3C6-9E5C-C1FEEB77E0AD}"/>
              </a:ext>
            </a:extLst>
          </p:cNvPr>
          <p:cNvCxnSpPr>
            <a:cxnSpLocks/>
          </p:cNvCxnSpPr>
          <p:nvPr/>
        </p:nvCxnSpPr>
        <p:spPr>
          <a:xfrm flipV="1">
            <a:off x="4705351" y="2056812"/>
            <a:ext cx="0" cy="4004033"/>
          </a:xfrm>
          <a:prstGeom prst="straightConnector1">
            <a:avLst/>
          </a:prstGeom>
          <a:ln w="2222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8592DE83-23B3-6FB1-824F-1DBD0F92B1E9}"/>
              </a:ext>
            </a:extLst>
          </p:cNvPr>
          <p:cNvCxnSpPr>
            <a:cxnSpLocks/>
          </p:cNvCxnSpPr>
          <p:nvPr/>
        </p:nvCxnSpPr>
        <p:spPr>
          <a:xfrm flipH="1">
            <a:off x="4705351" y="3257652"/>
            <a:ext cx="967741" cy="0"/>
          </a:xfrm>
          <a:prstGeom prst="straightConnector1">
            <a:avLst/>
          </a:prstGeom>
          <a:ln w="22225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F4FA2256-4868-93F4-F04F-CBFF28E9D061}"/>
              </a:ext>
            </a:extLst>
          </p:cNvPr>
          <p:cNvCxnSpPr>
            <a:cxnSpLocks/>
          </p:cNvCxnSpPr>
          <p:nvPr/>
        </p:nvCxnSpPr>
        <p:spPr>
          <a:xfrm flipH="1">
            <a:off x="4705351" y="4146769"/>
            <a:ext cx="967741" cy="0"/>
          </a:xfrm>
          <a:prstGeom prst="straightConnector1">
            <a:avLst/>
          </a:prstGeom>
          <a:ln w="22225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C2570F3B-BE62-89E6-2004-0FA3FDD620A0}"/>
              </a:ext>
            </a:extLst>
          </p:cNvPr>
          <p:cNvCxnSpPr>
            <a:cxnSpLocks/>
          </p:cNvCxnSpPr>
          <p:nvPr/>
        </p:nvCxnSpPr>
        <p:spPr>
          <a:xfrm flipH="1">
            <a:off x="4705351" y="5035886"/>
            <a:ext cx="967741" cy="0"/>
          </a:xfrm>
          <a:prstGeom prst="straightConnector1">
            <a:avLst/>
          </a:prstGeom>
          <a:ln w="22225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7AE9D4D-8394-11CD-2697-5D9C12772C1D}"/>
              </a:ext>
            </a:extLst>
          </p:cNvPr>
          <p:cNvCxnSpPr>
            <a:cxnSpLocks/>
          </p:cNvCxnSpPr>
          <p:nvPr/>
        </p:nvCxnSpPr>
        <p:spPr>
          <a:xfrm flipH="1">
            <a:off x="4705351" y="6053735"/>
            <a:ext cx="967741" cy="0"/>
          </a:xfrm>
          <a:prstGeom prst="straightConnector1">
            <a:avLst/>
          </a:prstGeom>
          <a:ln w="22225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5D6C75D2-548B-EF77-269C-4427BF0A92A4}"/>
              </a:ext>
            </a:extLst>
          </p:cNvPr>
          <p:cNvCxnSpPr>
            <a:cxnSpLocks/>
          </p:cNvCxnSpPr>
          <p:nvPr/>
        </p:nvCxnSpPr>
        <p:spPr>
          <a:xfrm flipH="1">
            <a:off x="5150224" y="2192970"/>
            <a:ext cx="522869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F03910F8-D7C7-CB87-67C9-ABC4183A66FE}"/>
              </a:ext>
            </a:extLst>
          </p:cNvPr>
          <p:cNvCxnSpPr>
            <a:cxnSpLocks/>
          </p:cNvCxnSpPr>
          <p:nvPr/>
        </p:nvCxnSpPr>
        <p:spPr>
          <a:xfrm flipV="1">
            <a:off x="5149755" y="2192971"/>
            <a:ext cx="0" cy="3736342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2EF98B2-0A48-E63B-8097-03D276174F33}"/>
              </a:ext>
            </a:extLst>
          </p:cNvPr>
          <p:cNvCxnSpPr>
            <a:cxnSpLocks/>
          </p:cNvCxnSpPr>
          <p:nvPr/>
        </p:nvCxnSpPr>
        <p:spPr>
          <a:xfrm flipH="1">
            <a:off x="5150224" y="3412900"/>
            <a:ext cx="522869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D41B0F95-9E25-305E-E02D-E23D5BBC44C3}"/>
              </a:ext>
            </a:extLst>
          </p:cNvPr>
          <p:cNvCxnSpPr>
            <a:cxnSpLocks/>
          </p:cNvCxnSpPr>
          <p:nvPr/>
        </p:nvCxnSpPr>
        <p:spPr>
          <a:xfrm flipH="1">
            <a:off x="5150224" y="4287587"/>
            <a:ext cx="522869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E6433AB-6480-EBAB-64BE-EEF5CB6FC933}"/>
              </a:ext>
            </a:extLst>
          </p:cNvPr>
          <p:cNvCxnSpPr>
            <a:cxnSpLocks/>
          </p:cNvCxnSpPr>
          <p:nvPr/>
        </p:nvCxnSpPr>
        <p:spPr>
          <a:xfrm flipH="1">
            <a:off x="5150224" y="5178198"/>
            <a:ext cx="522869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4DF6605E-11EB-DC01-D633-B4D8C02CB682}"/>
              </a:ext>
            </a:extLst>
          </p:cNvPr>
          <p:cNvCxnSpPr>
            <a:cxnSpLocks/>
          </p:cNvCxnSpPr>
          <p:nvPr/>
        </p:nvCxnSpPr>
        <p:spPr>
          <a:xfrm flipH="1">
            <a:off x="5150224" y="5921940"/>
            <a:ext cx="522869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2BD4CE7-5949-6767-B1D4-3C60956B0750}"/>
              </a:ext>
            </a:extLst>
          </p:cNvPr>
          <p:cNvGrpSpPr/>
          <p:nvPr/>
        </p:nvGrpSpPr>
        <p:grpSpPr>
          <a:xfrm>
            <a:off x="10425047" y="1272539"/>
            <a:ext cx="1186790" cy="2935836"/>
            <a:chOff x="10425047" y="2731979"/>
            <a:chExt cx="1186790" cy="2935836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90BAAC32-B39A-F517-64F3-9B0FAD3DAD96}"/>
                </a:ext>
              </a:extLst>
            </p:cNvPr>
            <p:cNvSpPr/>
            <p:nvPr/>
          </p:nvSpPr>
          <p:spPr bwMode="auto">
            <a:xfrm>
              <a:off x="10425047" y="2731979"/>
              <a:ext cx="1186790" cy="2935836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18288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 stores</a:t>
              </a:r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970C172E-E99E-5F4A-E1EE-CB571FB1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8828" y="4874253"/>
              <a:ext cx="619229" cy="524635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5F3590BC-9D14-F8EA-2F39-B747DD98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282" y="4244105"/>
              <a:ext cx="470321" cy="433643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203F387C-532E-68BA-CB04-716E0A8D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9613" y="3640682"/>
              <a:ext cx="477659" cy="433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23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24DE81EC-F31C-69A3-E0AA-0E973E83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22A5437A-41B6-96FC-1688-96A0508B6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6" y="662300"/>
            <a:ext cx="5130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Въведение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61FA9F31-43CC-7733-841A-74BE885AA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466350"/>
            <a:ext cx="9183578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Обратна връзка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32B98-75F4-1EE5-B7C0-2578A2980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286" y="3100700"/>
            <a:ext cx="5039428" cy="1000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057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284C78E-4646-AE4F-A6EA-93C0851C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93F1841F-710C-BFD8-C190-995F1D2B6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6" y="662300"/>
            <a:ext cx="5130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Въведение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A46114D0-5E98-D773-12D8-7740D1CE0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200" y="1466350"/>
            <a:ext cx="5356456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Модни думички </a:t>
            </a: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aka “buzz</a:t>
            </a:r>
            <a:r>
              <a:rPr lang="bg-BG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words”</a:t>
            </a:r>
            <a:endParaRPr lang="bg-BG" sz="3600" b="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collage of a person&#10;&#10;Description automatically generated">
            <a:extLst>
              <a:ext uri="{FF2B5EF4-FFF2-40B4-BE49-F238E27FC236}">
                <a16:creationId xmlns:a16="http://schemas.microsoft.com/office/drawing/2014/main" id="{9E47D84F-7017-38ED-3BE3-CA7ECD24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147" y="141149"/>
            <a:ext cx="4820298" cy="65831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75962AF-B2EF-27B0-5F68-0E0AF3617445}"/>
              </a:ext>
            </a:extLst>
          </p:cNvPr>
          <p:cNvGrpSpPr/>
          <p:nvPr/>
        </p:nvGrpSpPr>
        <p:grpSpPr>
          <a:xfrm>
            <a:off x="2842413" y="5112048"/>
            <a:ext cx="4252881" cy="1638556"/>
            <a:chOff x="1440132" y="3958309"/>
            <a:chExt cx="5069090" cy="20497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39E385-60A2-C8CA-60C8-E09522179B45}"/>
                </a:ext>
              </a:extLst>
            </p:cNvPr>
            <p:cNvSpPr/>
            <p:nvPr/>
          </p:nvSpPr>
          <p:spPr>
            <a:xfrm>
              <a:off x="1440132" y="3958309"/>
              <a:ext cx="5069090" cy="20497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IYQ 2025">
              <a:extLst>
                <a:ext uri="{FF2B5EF4-FFF2-40B4-BE49-F238E27FC236}">
                  <a16:creationId xmlns:a16="http://schemas.microsoft.com/office/drawing/2014/main" id="{DD02FD9E-83F4-F226-C786-C17033AFD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190" y="4030004"/>
              <a:ext cx="4859156" cy="188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32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0683-35DE-F920-1DBA-DA01C1770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DE84B-EBEB-CD39-B203-2FB97729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916" y="2342461"/>
            <a:ext cx="8676300" cy="2575024"/>
          </a:xfrm>
        </p:spPr>
        <p:txBody>
          <a:bodyPr/>
          <a:lstStyle/>
          <a:p>
            <a:r>
              <a:rPr lang="bg-BG" sz="5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Монолит или </a:t>
            </a:r>
            <a:r>
              <a:rPr lang="bg-BG" sz="5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Микросървиси</a:t>
            </a:r>
            <a:endParaRPr lang="en-US" sz="5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44704-4FDE-3709-7B93-F13F5ADEBD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22398DAE-DC70-D3E0-894B-0EE35F07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31A2277B-EEA1-C2AD-9033-4C5A8A670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94" y="79223"/>
            <a:ext cx="11994405" cy="6712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A6F88-E368-685F-6E7D-1F0802184196}"/>
              </a:ext>
            </a:extLst>
          </p:cNvPr>
          <p:cNvSpPr txBox="1"/>
          <p:nvPr/>
        </p:nvSpPr>
        <p:spPr>
          <a:xfrm>
            <a:off x="195493" y="6407106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Microservices vs Monolithic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2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900103C-8A3F-502B-6B43-CB5558A0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>
            <a:extLst>
              <a:ext uri="{FF2B5EF4-FFF2-40B4-BE49-F238E27FC236}">
                <a16:creationId xmlns:a16="http://schemas.microsoft.com/office/drawing/2014/main" id="{1C936D4F-D5FC-B9DF-006C-C5286AFE3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196" y="662300"/>
            <a:ext cx="10143252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bg-BG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Моно</a:t>
            </a: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лит </a:t>
            </a: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bg-BG" sz="4800" dirty="0">
                <a:latin typeface="Montserrat"/>
                <a:ea typeface="Montserrat"/>
                <a:cs typeface="Montserrat"/>
                <a:sym typeface="Montserrat"/>
              </a:rPr>
              <a:t>плюсове и минуси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B44B7A8F-81E3-5A5D-B3C6-B599EF7FB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610" y="1466350"/>
            <a:ext cx="5485247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Простота на разработка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Простота при търсенето на грешки</a:t>
            </a:r>
            <a:endParaRPr lang="en-US" sz="2800" b="0" dirty="0">
              <a:solidFill>
                <a:schemeClr val="accent6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Простота на тестване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Простота на разгръщане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Простота на еволюцията</a:t>
            </a: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Простота на добавяне на нов член на екипа</a:t>
            </a:r>
            <a:endParaRPr lang="en-US" sz="2800" b="0" dirty="0">
              <a:solidFill>
                <a:schemeClr val="accent6">
                  <a:lumMod val="60000"/>
                  <a:lumOff val="40000"/>
                </a:schemeClr>
              </a:solidFill>
              <a:latin typeface="Montserrat"/>
              <a:sym typeface="Montserrat"/>
            </a:endParaRPr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Ниска цена в началото на живота на приложението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bg-BG"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2;p4">
            <a:extLst>
              <a:ext uri="{FF2B5EF4-FFF2-40B4-BE49-F238E27FC236}">
                <a16:creationId xmlns:a16="http://schemas.microsoft.com/office/drawing/2014/main" id="{72E302F5-18BA-4679-6D1D-AF3CA8DE03C1}"/>
              </a:ext>
            </a:extLst>
          </p:cNvPr>
          <p:cNvSpPr txBox="1">
            <a:spLocks/>
          </p:cNvSpPr>
          <p:nvPr/>
        </p:nvSpPr>
        <p:spPr>
          <a:xfrm>
            <a:off x="6156963" y="1466350"/>
            <a:ext cx="5667178" cy="48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Забавяне</a:t>
            </a:r>
            <a:r>
              <a:rPr lang="ru-RU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en-US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CI/CD pipeline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Силно свързан код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Неясна собственост на кода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Затруднено тестване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Проблеми с производителността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sym typeface="Montserrat"/>
              </a:rPr>
              <a:t>Цена на инфраструктурата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Остарели технологии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ts val="2200"/>
              <a:buFont typeface="Arial" panose="020B0604020202020204" pitchFamily="34" charset="0"/>
              <a:buChar char="•"/>
            </a:pPr>
            <a:r>
              <a:rPr lang="bg-BG" sz="2800" b="0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Проблеми с разгръщането</a:t>
            </a: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endParaRPr lang="ru-RU" sz="2200" b="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1602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st 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10246</TotalTime>
  <Words>1604</Words>
  <Application>Microsoft Office PowerPoint</Application>
  <PresentationFormat>Widescreen</PresentationFormat>
  <Paragraphs>326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Montserrat</vt:lpstr>
      <vt:lpstr>Segoe UI Semibold</vt:lpstr>
      <vt:lpstr>Verdana</vt:lpstr>
      <vt:lpstr>Segoe UI</vt:lpstr>
      <vt:lpstr>Arial</vt:lpstr>
      <vt:lpstr>Lora</vt:lpstr>
      <vt:lpstr>test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Стамо Петков</dc:creator>
  <cp:lastModifiedBy>Стамо Петков</cp:lastModifiedBy>
  <cp:revision>2</cp:revision>
  <dcterms:modified xsi:type="dcterms:W3CDTF">2025-04-08T20:10:49Z</dcterms:modified>
</cp:coreProperties>
</file>